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69" r:id="rId3"/>
    <p:sldId id="257" r:id="rId4"/>
    <p:sldId id="258" r:id="rId5"/>
    <p:sldId id="259" r:id="rId6"/>
    <p:sldId id="260" r:id="rId7"/>
    <p:sldId id="268" r:id="rId8"/>
    <p:sldId id="261" r:id="rId9"/>
    <p:sldId id="262" r:id="rId10"/>
    <p:sldId id="263" r:id="rId11"/>
    <p:sldId id="264" r:id="rId12"/>
    <p:sldId id="270" r:id="rId13"/>
    <p:sldId id="266" r:id="rId14"/>
    <p:sldId id="271" r:id="rId15"/>
    <p:sldId id="267" r:id="rId16"/>
  </p:sldIdLst>
  <p:sldSz cx="18288000" cy="10287000"/>
  <p:notesSz cx="6858000" cy="9144000"/>
  <p:embeddedFontLst>
    <p:embeddedFont>
      <p:font typeface="DM Sans" pitchFamily="2" charset="0"/>
      <p:regular r:id="rId18"/>
      <p:bold r:id="rId19"/>
      <p:italic r:id="rId20"/>
      <p:boldItalic r:id="rId21"/>
    </p:embeddedFont>
    <p:embeddedFont>
      <p:font typeface="DM Sans Bold" charset="0"/>
      <p:regular r:id="rId22"/>
    </p:embeddedFont>
    <p:embeddedFont>
      <p:font typeface="Poppins" panose="00000500000000000000"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4BD"/>
    <a:srgbClr val="0768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D46D4C-504A-44E9-963B-1CB7D7D2357F}" v="35" dt="2024-11-29T08:37:16.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3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shithreddy surakanti" userId="a6dd9b1bb5fa560a" providerId="LiveId" clId="{FAD46D4C-504A-44E9-963B-1CB7D7D2357F}"/>
    <pc:docChg chg="undo redo custSel addSld delSld modSld sldOrd">
      <pc:chgData name="varshithreddy surakanti" userId="a6dd9b1bb5fa560a" providerId="LiveId" clId="{FAD46D4C-504A-44E9-963B-1CB7D7D2357F}" dt="2024-11-29T08:37:13.098" v="1086" actId="1367"/>
      <pc:docMkLst>
        <pc:docMk/>
      </pc:docMkLst>
      <pc:sldChg chg="modSp mod">
        <pc:chgData name="varshithreddy surakanti" userId="a6dd9b1bb5fa560a" providerId="LiveId" clId="{FAD46D4C-504A-44E9-963B-1CB7D7D2357F}" dt="2024-11-29T08:33:02.162" v="1069" actId="14100"/>
        <pc:sldMkLst>
          <pc:docMk/>
          <pc:sldMk cId="0" sldId="257"/>
        </pc:sldMkLst>
        <pc:spChg chg="mod">
          <ac:chgData name="varshithreddy surakanti" userId="a6dd9b1bb5fa560a" providerId="LiveId" clId="{FAD46D4C-504A-44E9-963B-1CB7D7D2357F}" dt="2024-11-29T08:33:02.162" v="1069" actId="14100"/>
          <ac:spMkLst>
            <pc:docMk/>
            <pc:sldMk cId="0" sldId="257"/>
            <ac:spMk id="2" creationId="{00000000-0000-0000-0000-000000000000}"/>
          </ac:spMkLst>
        </pc:spChg>
      </pc:sldChg>
      <pc:sldChg chg="addSp delSp modSp mod">
        <pc:chgData name="varshithreddy surakanti" userId="a6dd9b1bb5fa560a" providerId="LiveId" clId="{FAD46D4C-504A-44E9-963B-1CB7D7D2357F}" dt="2024-11-29T08:37:13.098" v="1086" actId="1367"/>
        <pc:sldMkLst>
          <pc:docMk/>
          <pc:sldMk cId="0" sldId="259"/>
        </pc:sldMkLst>
        <pc:spChg chg="del">
          <ac:chgData name="varshithreddy surakanti" userId="a6dd9b1bb5fa560a" providerId="LiveId" clId="{FAD46D4C-504A-44E9-963B-1CB7D7D2357F}" dt="2024-11-29T08:36:25.907" v="1076" actId="478"/>
          <ac:spMkLst>
            <pc:docMk/>
            <pc:sldMk cId="0" sldId="259"/>
            <ac:spMk id="4" creationId="{00000000-0000-0000-0000-000000000000}"/>
          </ac:spMkLst>
        </pc:spChg>
        <pc:picChg chg="add mod">
          <ac:chgData name="varshithreddy surakanti" userId="a6dd9b1bb5fa560a" providerId="LiveId" clId="{FAD46D4C-504A-44E9-963B-1CB7D7D2357F}" dt="2024-11-29T08:37:13.098" v="1086" actId="1367"/>
          <ac:picMkLst>
            <pc:docMk/>
            <pc:sldMk cId="0" sldId="259"/>
            <ac:picMk id="7" creationId="{C88590C6-052B-B510-8365-6163700900B7}"/>
          </ac:picMkLst>
        </pc:picChg>
      </pc:sldChg>
      <pc:sldChg chg="del">
        <pc:chgData name="varshithreddy surakanti" userId="a6dd9b1bb5fa560a" providerId="LiveId" clId="{FAD46D4C-504A-44E9-963B-1CB7D7D2357F}" dt="2024-11-29T08:33:38.619" v="1070" actId="47"/>
        <pc:sldMkLst>
          <pc:docMk/>
          <pc:sldMk cId="0" sldId="265"/>
        </pc:sldMkLst>
      </pc:sldChg>
      <pc:sldChg chg="modSp mod">
        <pc:chgData name="varshithreddy surakanti" userId="a6dd9b1bb5fa560a" providerId="LiveId" clId="{FAD46D4C-504A-44E9-963B-1CB7D7D2357F}" dt="2024-11-29T08:34:05.728" v="1072" actId="404"/>
        <pc:sldMkLst>
          <pc:docMk/>
          <pc:sldMk cId="0" sldId="266"/>
        </pc:sldMkLst>
        <pc:spChg chg="mod">
          <ac:chgData name="varshithreddy surakanti" userId="a6dd9b1bb5fa560a" providerId="LiveId" clId="{FAD46D4C-504A-44E9-963B-1CB7D7D2357F}" dt="2024-11-29T06:15:11.602" v="26" actId="1076"/>
          <ac:spMkLst>
            <pc:docMk/>
            <pc:sldMk cId="0" sldId="266"/>
            <ac:spMk id="2" creationId="{00000000-0000-0000-0000-000000000000}"/>
          </ac:spMkLst>
        </pc:spChg>
        <pc:spChg chg="mod">
          <ac:chgData name="varshithreddy surakanti" userId="a6dd9b1bb5fa560a" providerId="LiveId" clId="{FAD46D4C-504A-44E9-963B-1CB7D7D2357F}" dt="2024-11-29T06:18:26.297" v="59" actId="1076"/>
          <ac:spMkLst>
            <pc:docMk/>
            <pc:sldMk cId="0" sldId="266"/>
            <ac:spMk id="3" creationId="{00000000-0000-0000-0000-000000000000}"/>
          </ac:spMkLst>
        </pc:spChg>
        <pc:spChg chg="mod">
          <ac:chgData name="varshithreddy surakanti" userId="a6dd9b1bb5fa560a" providerId="LiveId" clId="{FAD46D4C-504A-44E9-963B-1CB7D7D2357F}" dt="2024-11-29T08:34:05.728" v="1072" actId="404"/>
          <ac:spMkLst>
            <pc:docMk/>
            <pc:sldMk cId="0" sldId="266"/>
            <ac:spMk id="4" creationId="{00000000-0000-0000-0000-000000000000}"/>
          </ac:spMkLst>
        </pc:spChg>
        <pc:spChg chg="mod">
          <ac:chgData name="varshithreddy surakanti" userId="a6dd9b1bb5fa560a" providerId="LiveId" clId="{FAD46D4C-504A-44E9-963B-1CB7D7D2357F}" dt="2024-11-29T06:17:58.198" v="56" actId="1076"/>
          <ac:spMkLst>
            <pc:docMk/>
            <pc:sldMk cId="0" sldId="266"/>
            <ac:spMk id="5" creationId="{00000000-0000-0000-0000-000000000000}"/>
          </ac:spMkLst>
        </pc:spChg>
      </pc:sldChg>
      <pc:sldChg chg="addSp delSp modSp mod">
        <pc:chgData name="varshithreddy surakanti" userId="a6dd9b1bb5fa560a" providerId="LiveId" clId="{FAD46D4C-504A-44E9-963B-1CB7D7D2357F}" dt="2024-11-29T06:21:53.124" v="143" actId="1035"/>
        <pc:sldMkLst>
          <pc:docMk/>
          <pc:sldMk cId="0" sldId="267"/>
        </pc:sldMkLst>
        <pc:spChg chg="add del mod">
          <ac:chgData name="varshithreddy surakanti" userId="a6dd9b1bb5fa560a" providerId="LiveId" clId="{FAD46D4C-504A-44E9-963B-1CB7D7D2357F}" dt="2024-11-29T06:21:53.124" v="143" actId="1035"/>
          <ac:spMkLst>
            <pc:docMk/>
            <pc:sldMk cId="0" sldId="267"/>
            <ac:spMk id="2" creationId="{00000000-0000-0000-0000-000000000000}"/>
          </ac:spMkLst>
        </pc:spChg>
        <pc:spChg chg="add del">
          <ac:chgData name="varshithreddy surakanti" userId="a6dd9b1bb5fa560a" providerId="LiveId" clId="{FAD46D4C-504A-44E9-963B-1CB7D7D2357F}" dt="2024-11-29T06:21:06.978" v="137" actId="478"/>
          <ac:spMkLst>
            <pc:docMk/>
            <pc:sldMk cId="0" sldId="267"/>
            <ac:spMk id="3" creationId="{00000000-0000-0000-0000-000000000000}"/>
          </ac:spMkLst>
        </pc:spChg>
        <pc:spChg chg="add del">
          <ac:chgData name="varshithreddy surakanti" userId="a6dd9b1bb5fa560a" providerId="LiveId" clId="{FAD46D4C-504A-44E9-963B-1CB7D7D2357F}" dt="2024-11-29T06:21:02.765" v="135" actId="478"/>
          <ac:spMkLst>
            <pc:docMk/>
            <pc:sldMk cId="0" sldId="267"/>
            <ac:spMk id="4" creationId="{00000000-0000-0000-0000-000000000000}"/>
          </ac:spMkLst>
        </pc:spChg>
        <pc:spChg chg="add del">
          <ac:chgData name="varshithreddy surakanti" userId="a6dd9b1bb5fa560a" providerId="LiveId" clId="{FAD46D4C-504A-44E9-963B-1CB7D7D2357F}" dt="2024-11-29T06:20:58.807" v="133" actId="478"/>
          <ac:spMkLst>
            <pc:docMk/>
            <pc:sldMk cId="0" sldId="267"/>
            <ac:spMk id="6" creationId="{00000000-0000-0000-0000-000000000000}"/>
          </ac:spMkLst>
        </pc:spChg>
        <pc:spChg chg="add del">
          <ac:chgData name="varshithreddy surakanti" userId="a6dd9b1bb5fa560a" providerId="LiveId" clId="{FAD46D4C-504A-44E9-963B-1CB7D7D2357F}" dt="2024-11-29T06:20:39.562" v="123" actId="478"/>
          <ac:spMkLst>
            <pc:docMk/>
            <pc:sldMk cId="0" sldId="267"/>
            <ac:spMk id="7" creationId="{00000000-0000-0000-0000-000000000000}"/>
          </ac:spMkLst>
        </pc:spChg>
        <pc:spChg chg="add del">
          <ac:chgData name="varshithreddy surakanti" userId="a6dd9b1bb5fa560a" providerId="LiveId" clId="{FAD46D4C-504A-44E9-963B-1CB7D7D2357F}" dt="2024-11-29T06:20:50.335" v="128" actId="478"/>
          <ac:spMkLst>
            <pc:docMk/>
            <pc:sldMk cId="0" sldId="267"/>
            <ac:spMk id="8" creationId="{00000000-0000-0000-0000-000000000000}"/>
          </ac:spMkLst>
        </pc:spChg>
        <pc:spChg chg="add del">
          <ac:chgData name="varshithreddy surakanti" userId="a6dd9b1bb5fa560a" providerId="LiveId" clId="{FAD46D4C-504A-44E9-963B-1CB7D7D2357F}" dt="2024-11-29T06:21:00.560" v="134" actId="478"/>
          <ac:spMkLst>
            <pc:docMk/>
            <pc:sldMk cId="0" sldId="267"/>
            <ac:spMk id="9" creationId="{00000000-0000-0000-0000-000000000000}"/>
          </ac:spMkLst>
        </pc:spChg>
        <pc:spChg chg="add del">
          <ac:chgData name="varshithreddy surakanti" userId="a6dd9b1bb5fa560a" providerId="LiveId" clId="{FAD46D4C-504A-44E9-963B-1CB7D7D2357F}" dt="2024-11-29T06:20:44.261" v="125" actId="478"/>
          <ac:spMkLst>
            <pc:docMk/>
            <pc:sldMk cId="0" sldId="267"/>
            <ac:spMk id="10" creationId="{00000000-0000-0000-0000-000000000000}"/>
          </ac:spMkLst>
        </pc:spChg>
        <pc:spChg chg="add del">
          <ac:chgData name="varshithreddy surakanti" userId="a6dd9b1bb5fa560a" providerId="LiveId" clId="{FAD46D4C-504A-44E9-963B-1CB7D7D2357F}" dt="2024-11-29T06:21:09.637" v="138" actId="478"/>
          <ac:spMkLst>
            <pc:docMk/>
            <pc:sldMk cId="0" sldId="267"/>
            <ac:spMk id="11" creationId="{00000000-0000-0000-0000-000000000000}"/>
          </ac:spMkLst>
        </pc:spChg>
        <pc:spChg chg="add del">
          <ac:chgData name="varshithreddy surakanti" userId="a6dd9b1bb5fa560a" providerId="LiveId" clId="{FAD46D4C-504A-44E9-963B-1CB7D7D2357F}" dt="2024-11-29T06:20:41.527" v="124" actId="478"/>
          <ac:spMkLst>
            <pc:docMk/>
            <pc:sldMk cId="0" sldId="267"/>
            <ac:spMk id="12" creationId="{00000000-0000-0000-0000-000000000000}"/>
          </ac:spMkLst>
        </pc:spChg>
        <pc:spChg chg="del">
          <ac:chgData name="varshithreddy surakanti" userId="a6dd9b1bb5fa560a" providerId="LiveId" clId="{FAD46D4C-504A-44E9-963B-1CB7D7D2357F}" dt="2024-11-29T06:19:21.274" v="90" actId="478"/>
          <ac:spMkLst>
            <pc:docMk/>
            <pc:sldMk cId="0" sldId="267"/>
            <ac:spMk id="13" creationId="{00000000-0000-0000-0000-000000000000}"/>
          </ac:spMkLst>
        </pc:spChg>
        <pc:spChg chg="add del">
          <ac:chgData name="varshithreddy surakanti" userId="a6dd9b1bb5fa560a" providerId="LiveId" clId="{FAD46D4C-504A-44E9-963B-1CB7D7D2357F}" dt="2024-11-29T06:21:05.216" v="136" actId="478"/>
          <ac:spMkLst>
            <pc:docMk/>
            <pc:sldMk cId="0" sldId="267"/>
            <ac:spMk id="14" creationId="{00000000-0000-0000-0000-000000000000}"/>
          </ac:spMkLst>
        </pc:spChg>
        <pc:spChg chg="add del">
          <ac:chgData name="varshithreddy surakanti" userId="a6dd9b1bb5fa560a" providerId="LiveId" clId="{FAD46D4C-504A-44E9-963B-1CB7D7D2357F}" dt="2024-11-29T06:20:53.211" v="130" actId="478"/>
          <ac:spMkLst>
            <pc:docMk/>
            <pc:sldMk cId="0" sldId="267"/>
            <ac:spMk id="15" creationId="{00000000-0000-0000-0000-000000000000}"/>
          </ac:spMkLst>
        </pc:spChg>
        <pc:spChg chg="add del">
          <ac:chgData name="varshithreddy surakanti" userId="a6dd9b1bb5fa560a" providerId="LiveId" clId="{FAD46D4C-504A-44E9-963B-1CB7D7D2357F}" dt="2024-11-29T06:20:51.765" v="129" actId="478"/>
          <ac:spMkLst>
            <pc:docMk/>
            <pc:sldMk cId="0" sldId="267"/>
            <ac:spMk id="16" creationId="{00000000-0000-0000-0000-000000000000}"/>
          </ac:spMkLst>
        </pc:spChg>
        <pc:spChg chg="mod">
          <ac:chgData name="varshithreddy surakanti" userId="a6dd9b1bb5fa560a" providerId="LiveId" clId="{FAD46D4C-504A-44E9-963B-1CB7D7D2357F}" dt="2024-11-29T06:21:32.167" v="141" actId="2711"/>
          <ac:spMkLst>
            <pc:docMk/>
            <pc:sldMk cId="0" sldId="267"/>
            <ac:spMk id="17" creationId="{00000000-0000-0000-0000-000000000000}"/>
          </ac:spMkLst>
        </pc:spChg>
        <pc:spChg chg="mod">
          <ac:chgData name="varshithreddy surakanti" userId="a6dd9b1bb5fa560a" providerId="LiveId" clId="{FAD46D4C-504A-44E9-963B-1CB7D7D2357F}" dt="2024-11-29T06:21:38.397" v="142" actId="2711"/>
          <ac:spMkLst>
            <pc:docMk/>
            <pc:sldMk cId="0" sldId="267"/>
            <ac:spMk id="18" creationId="{00000000-0000-0000-0000-000000000000}"/>
          </ac:spMkLst>
        </pc:spChg>
        <pc:spChg chg="add del">
          <ac:chgData name="varshithreddy surakanti" userId="a6dd9b1bb5fa560a" providerId="LiveId" clId="{FAD46D4C-504A-44E9-963B-1CB7D7D2357F}" dt="2024-11-29T06:21:14.844" v="139" actId="478"/>
          <ac:spMkLst>
            <pc:docMk/>
            <pc:sldMk cId="0" sldId="267"/>
            <ac:spMk id="19" creationId="{00000000-0000-0000-0000-000000000000}"/>
          </ac:spMkLst>
        </pc:spChg>
      </pc:sldChg>
      <pc:sldChg chg="delSp modSp add mod ord setBg delDesignElem">
        <pc:chgData name="varshithreddy surakanti" userId="a6dd9b1bb5fa560a" providerId="LiveId" clId="{FAD46D4C-504A-44E9-963B-1CB7D7D2357F}" dt="2024-11-29T07:53:31.082" v="211" actId="20577"/>
        <pc:sldMkLst>
          <pc:docMk/>
          <pc:sldMk cId="0" sldId="268"/>
        </pc:sldMkLst>
        <pc:spChg chg="mod">
          <ac:chgData name="varshithreddy surakanti" userId="a6dd9b1bb5fa560a" providerId="LiveId" clId="{FAD46D4C-504A-44E9-963B-1CB7D7D2357F}" dt="2024-11-29T07:53:15.907" v="210" actId="207"/>
          <ac:spMkLst>
            <pc:docMk/>
            <pc:sldMk cId="0" sldId="268"/>
            <ac:spMk id="114" creationId="{00000000-0000-0000-0000-000000000000}"/>
          </ac:spMkLst>
        </pc:spChg>
        <pc:spChg chg="del">
          <ac:chgData name="varshithreddy surakanti" userId="a6dd9b1bb5fa560a" providerId="LiveId" clId="{FAD46D4C-504A-44E9-963B-1CB7D7D2357F}" dt="2024-11-29T07:44:56.693" v="145"/>
          <ac:spMkLst>
            <pc:docMk/>
            <pc:sldMk cId="0" sldId="268"/>
            <ac:spMk id="142" creationId="{B50AB553-2A96-4A92-96F2-93548E096954}"/>
          </ac:spMkLst>
        </pc:spChg>
        <pc:graphicFrameChg chg="mod modGraphic">
          <ac:chgData name="varshithreddy surakanti" userId="a6dd9b1bb5fa560a" providerId="LiveId" clId="{FAD46D4C-504A-44E9-963B-1CB7D7D2357F}" dt="2024-11-29T07:53:31.082" v="211" actId="20577"/>
          <ac:graphicFrameMkLst>
            <pc:docMk/>
            <pc:sldMk cId="0" sldId="268"/>
            <ac:graphicFrameMk id="129" creationId="{A55D115D-A84F-7F9C-62BC-8E00887F6A81}"/>
          </ac:graphicFrameMkLst>
        </pc:graphicFrameChg>
        <pc:picChg chg="mod">
          <ac:chgData name="varshithreddy surakanti" userId="a6dd9b1bb5fa560a" providerId="LiveId" clId="{FAD46D4C-504A-44E9-963B-1CB7D7D2357F}" dt="2024-11-29T07:51:20.638" v="186" actId="1440"/>
          <ac:picMkLst>
            <pc:docMk/>
            <pc:sldMk cId="0" sldId="268"/>
            <ac:picMk id="130" creationId="{7063E04B-D238-7B9A-5983-4B6FADEB3385}"/>
          </ac:picMkLst>
        </pc:picChg>
      </pc:sldChg>
      <pc:sldChg chg="addSp delSp modSp add mod ord setBg">
        <pc:chgData name="varshithreddy surakanti" userId="a6dd9b1bb5fa560a" providerId="LiveId" clId="{FAD46D4C-504A-44E9-963B-1CB7D7D2357F}" dt="2024-11-29T08:32:32.011" v="1067" actId="208"/>
        <pc:sldMkLst>
          <pc:docMk/>
          <pc:sldMk cId="0" sldId="269"/>
        </pc:sldMkLst>
        <pc:spChg chg="add del mod">
          <ac:chgData name="varshithreddy surakanti" userId="a6dd9b1bb5fa560a" providerId="LiveId" clId="{FAD46D4C-504A-44E9-963B-1CB7D7D2357F}" dt="2024-11-29T08:31:50.038" v="1061" actId="26606"/>
          <ac:spMkLst>
            <pc:docMk/>
            <pc:sldMk cId="0" sldId="269"/>
            <ac:spMk id="3" creationId="{E8F1089F-9F9D-87F6-9B44-3D92DCA46A4E}"/>
          </ac:spMkLst>
        </pc:spChg>
        <pc:spChg chg="mod">
          <ac:chgData name="varshithreddy surakanti" userId="a6dd9b1bb5fa560a" providerId="LiveId" clId="{FAD46D4C-504A-44E9-963B-1CB7D7D2357F}" dt="2024-11-29T08:32:32.011" v="1067" actId="208"/>
          <ac:spMkLst>
            <pc:docMk/>
            <pc:sldMk cId="0" sldId="269"/>
            <ac:spMk id="80" creationId="{00000000-0000-0000-0000-000000000000}"/>
          </ac:spMkLst>
        </pc:spChg>
        <pc:spChg chg="mod">
          <ac:chgData name="varshithreddy surakanti" userId="a6dd9b1bb5fa560a" providerId="LiveId" clId="{FAD46D4C-504A-44E9-963B-1CB7D7D2357F}" dt="2024-11-29T08:32:32.011" v="1067" actId="208"/>
          <ac:spMkLst>
            <pc:docMk/>
            <pc:sldMk cId="0" sldId="269"/>
            <ac:spMk id="81" creationId="{00000000-0000-0000-0000-000000000000}"/>
          </ac:spMkLst>
        </pc:spChg>
        <pc:spChg chg="mod">
          <ac:chgData name="varshithreddy surakanti" userId="a6dd9b1bb5fa560a" providerId="LiveId" clId="{FAD46D4C-504A-44E9-963B-1CB7D7D2357F}" dt="2024-11-29T08:28:18.266" v="1025" actId="207"/>
          <ac:spMkLst>
            <pc:docMk/>
            <pc:sldMk cId="0" sldId="269"/>
            <ac:spMk id="82" creationId="{00000000-0000-0000-0000-000000000000}"/>
          </ac:spMkLst>
        </pc:spChg>
        <pc:grpChg chg="mod">
          <ac:chgData name="varshithreddy surakanti" userId="a6dd9b1bb5fa560a" providerId="LiveId" clId="{FAD46D4C-504A-44E9-963B-1CB7D7D2357F}" dt="2024-11-29T08:32:19.920" v="1066" actId="1037"/>
          <ac:grpSpMkLst>
            <pc:docMk/>
            <pc:sldMk cId="0" sldId="269"/>
            <ac:grpSpMk id="79" creationId="{00000000-0000-0000-0000-000000000000}"/>
          </ac:grpSpMkLst>
        </pc:grpChg>
        <pc:graphicFrameChg chg="add del mod modGraphic">
          <ac:chgData name="varshithreddy surakanti" userId="a6dd9b1bb5fa560a" providerId="LiveId" clId="{FAD46D4C-504A-44E9-963B-1CB7D7D2357F}" dt="2024-11-29T08:30:49.859" v="1041" actId="478"/>
          <ac:graphicFrameMkLst>
            <pc:docMk/>
            <pc:sldMk cId="0" sldId="269"/>
            <ac:graphicFrameMk id="78" creationId="{00000000-0000-0000-0000-000000000000}"/>
          </ac:graphicFrameMkLst>
        </pc:graphicFrameChg>
        <pc:graphicFrameChg chg="add del">
          <ac:chgData name="varshithreddy surakanti" userId="a6dd9b1bb5fa560a" providerId="LiveId" clId="{FAD46D4C-504A-44E9-963B-1CB7D7D2357F}" dt="2024-11-29T08:31:41.660" v="1054" actId="26606"/>
          <ac:graphicFrameMkLst>
            <pc:docMk/>
            <pc:sldMk cId="0" sldId="269"/>
            <ac:graphicFrameMk id="84" creationId="{2804AFEA-B3E8-BBF5-017E-81F5F146B532}"/>
          </ac:graphicFrameMkLst>
        </pc:graphicFrameChg>
        <pc:graphicFrameChg chg="add del">
          <ac:chgData name="varshithreddy surakanti" userId="a6dd9b1bb5fa560a" providerId="LiveId" clId="{FAD46D4C-504A-44E9-963B-1CB7D7D2357F}" dt="2024-11-29T08:31:45.052" v="1056" actId="26606"/>
          <ac:graphicFrameMkLst>
            <pc:docMk/>
            <pc:sldMk cId="0" sldId="269"/>
            <ac:graphicFrameMk id="86" creationId="{F4FD5D7A-10B8-43AE-8DA6-C415213CE80F}"/>
          </ac:graphicFrameMkLst>
        </pc:graphicFrameChg>
        <pc:graphicFrameChg chg="add del">
          <ac:chgData name="varshithreddy surakanti" userId="a6dd9b1bb5fa560a" providerId="LiveId" clId="{FAD46D4C-504A-44E9-963B-1CB7D7D2357F}" dt="2024-11-29T08:31:47.938" v="1058" actId="26606"/>
          <ac:graphicFrameMkLst>
            <pc:docMk/>
            <pc:sldMk cId="0" sldId="269"/>
            <ac:graphicFrameMk id="88" creationId="{550233EE-6424-AC20-3EBD-EF82090C2A74}"/>
          </ac:graphicFrameMkLst>
        </pc:graphicFrameChg>
        <pc:graphicFrameChg chg="add del">
          <ac:chgData name="varshithreddy surakanti" userId="a6dd9b1bb5fa560a" providerId="LiveId" clId="{FAD46D4C-504A-44E9-963B-1CB7D7D2357F}" dt="2024-11-29T08:31:50.007" v="1060" actId="26606"/>
          <ac:graphicFrameMkLst>
            <pc:docMk/>
            <pc:sldMk cId="0" sldId="269"/>
            <ac:graphicFrameMk id="90" creationId="{E67010F7-CD40-67CC-E7FC-AA40FB125DE4}"/>
          </ac:graphicFrameMkLst>
        </pc:graphicFrameChg>
        <pc:graphicFrameChg chg="add mod">
          <ac:chgData name="varshithreddy surakanti" userId="a6dd9b1bb5fa560a" providerId="LiveId" clId="{FAD46D4C-504A-44E9-963B-1CB7D7D2357F}" dt="2024-11-29T08:31:56.082" v="1062" actId="1076"/>
          <ac:graphicFrameMkLst>
            <pc:docMk/>
            <pc:sldMk cId="0" sldId="269"/>
            <ac:graphicFrameMk id="92" creationId="{2804AFEA-B3E8-BBF5-017E-81F5F146B532}"/>
          </ac:graphicFrameMkLst>
        </pc:graphicFrameChg>
      </pc:sldChg>
      <pc:sldChg chg="delSp modSp add mod">
        <pc:chgData name="varshithreddy surakanti" userId="a6dd9b1bb5fa560a" providerId="LiveId" clId="{FAD46D4C-504A-44E9-963B-1CB7D7D2357F}" dt="2024-11-29T08:12:05.504" v="702" actId="20577"/>
        <pc:sldMkLst>
          <pc:docMk/>
          <pc:sldMk cId="0" sldId="270"/>
        </pc:sldMkLst>
        <pc:spChg chg="mod">
          <ac:chgData name="varshithreddy surakanti" userId="a6dd9b1bb5fa560a" providerId="LiveId" clId="{FAD46D4C-504A-44E9-963B-1CB7D7D2357F}" dt="2024-11-29T07:58:43.146" v="454" actId="1076"/>
          <ac:spMkLst>
            <pc:docMk/>
            <pc:sldMk cId="0" sldId="270"/>
            <ac:spMk id="2" creationId="{00000000-0000-0000-0000-000000000000}"/>
          </ac:spMkLst>
        </pc:spChg>
        <pc:spChg chg="mod">
          <ac:chgData name="varshithreddy surakanti" userId="a6dd9b1bb5fa560a" providerId="LiveId" clId="{FAD46D4C-504A-44E9-963B-1CB7D7D2357F}" dt="2024-11-29T07:58:21.794" v="452" actId="1076"/>
          <ac:spMkLst>
            <pc:docMk/>
            <pc:sldMk cId="0" sldId="270"/>
            <ac:spMk id="3" creationId="{00000000-0000-0000-0000-000000000000}"/>
          </ac:spMkLst>
        </pc:spChg>
        <pc:spChg chg="mod">
          <ac:chgData name="varshithreddy surakanti" userId="a6dd9b1bb5fa560a" providerId="LiveId" clId="{FAD46D4C-504A-44E9-963B-1CB7D7D2357F}" dt="2024-11-29T08:12:05.504" v="702" actId="20577"/>
          <ac:spMkLst>
            <pc:docMk/>
            <pc:sldMk cId="0" sldId="270"/>
            <ac:spMk id="19" creationId="{00000000-0000-0000-0000-000000000000}"/>
          </ac:spMkLst>
        </pc:spChg>
        <pc:spChg chg="mod">
          <ac:chgData name="varshithreddy surakanti" userId="a6dd9b1bb5fa560a" providerId="LiveId" clId="{FAD46D4C-504A-44E9-963B-1CB7D7D2357F}" dt="2024-11-29T08:09:50.721" v="674" actId="20577"/>
          <ac:spMkLst>
            <pc:docMk/>
            <pc:sldMk cId="0" sldId="270"/>
            <ac:spMk id="20" creationId="{00000000-0000-0000-0000-000000000000}"/>
          </ac:spMkLst>
        </pc:spChg>
        <pc:spChg chg="mod">
          <ac:chgData name="varshithreddy surakanti" userId="a6dd9b1bb5fa560a" providerId="LiveId" clId="{FAD46D4C-504A-44E9-963B-1CB7D7D2357F}" dt="2024-11-29T08:09:55.255" v="675" actId="20577"/>
          <ac:spMkLst>
            <pc:docMk/>
            <pc:sldMk cId="0" sldId="270"/>
            <ac:spMk id="22" creationId="{00000000-0000-0000-0000-000000000000}"/>
          </ac:spMkLst>
        </pc:spChg>
        <pc:spChg chg="mod">
          <ac:chgData name="varshithreddy surakanti" userId="a6dd9b1bb5fa560a" providerId="LiveId" clId="{FAD46D4C-504A-44E9-963B-1CB7D7D2357F}" dt="2024-11-29T08:09:58.599" v="677" actId="20577"/>
          <ac:spMkLst>
            <pc:docMk/>
            <pc:sldMk cId="0" sldId="270"/>
            <ac:spMk id="24" creationId="{00000000-0000-0000-0000-000000000000}"/>
          </ac:spMkLst>
        </pc:spChg>
        <pc:spChg chg="del">
          <ac:chgData name="varshithreddy surakanti" userId="a6dd9b1bb5fa560a" providerId="LiveId" clId="{FAD46D4C-504A-44E9-963B-1CB7D7D2357F}" dt="2024-11-29T07:57:56.876" v="449" actId="478"/>
          <ac:spMkLst>
            <pc:docMk/>
            <pc:sldMk cId="0" sldId="270"/>
            <ac:spMk id="25" creationId="{00000000-0000-0000-0000-000000000000}"/>
          </ac:spMkLst>
        </pc:spChg>
        <pc:spChg chg="del">
          <ac:chgData name="varshithreddy surakanti" userId="a6dd9b1bb5fa560a" providerId="LiveId" clId="{FAD46D4C-504A-44E9-963B-1CB7D7D2357F}" dt="2024-11-29T07:57:49.848" v="446" actId="478"/>
          <ac:spMkLst>
            <pc:docMk/>
            <pc:sldMk cId="0" sldId="270"/>
            <ac:spMk id="26" creationId="{00000000-0000-0000-0000-000000000000}"/>
          </ac:spMkLst>
        </pc:spChg>
        <pc:spChg chg="del">
          <ac:chgData name="varshithreddy surakanti" userId="a6dd9b1bb5fa560a" providerId="LiveId" clId="{FAD46D4C-504A-44E9-963B-1CB7D7D2357F}" dt="2024-11-29T07:57:32.582" v="442" actId="478"/>
          <ac:spMkLst>
            <pc:docMk/>
            <pc:sldMk cId="0" sldId="270"/>
            <ac:spMk id="27" creationId="{00000000-0000-0000-0000-000000000000}"/>
          </ac:spMkLst>
        </pc:spChg>
        <pc:spChg chg="del">
          <ac:chgData name="varshithreddy surakanti" userId="a6dd9b1bb5fa560a" providerId="LiveId" clId="{FAD46D4C-504A-44E9-963B-1CB7D7D2357F}" dt="2024-11-29T07:57:52.306" v="447" actId="478"/>
          <ac:spMkLst>
            <pc:docMk/>
            <pc:sldMk cId="0" sldId="270"/>
            <ac:spMk id="28" creationId="{00000000-0000-0000-0000-000000000000}"/>
          </ac:spMkLst>
        </pc:spChg>
        <pc:spChg chg="del">
          <ac:chgData name="varshithreddy surakanti" userId="a6dd9b1bb5fa560a" providerId="LiveId" clId="{FAD46D4C-504A-44E9-963B-1CB7D7D2357F}" dt="2024-11-29T07:57:43.166" v="444" actId="478"/>
          <ac:spMkLst>
            <pc:docMk/>
            <pc:sldMk cId="0" sldId="270"/>
            <ac:spMk id="29" creationId="{00000000-0000-0000-0000-000000000000}"/>
          </ac:spMkLst>
        </pc:spChg>
        <pc:spChg chg="del">
          <ac:chgData name="varshithreddy surakanti" userId="a6dd9b1bb5fa560a" providerId="LiveId" clId="{FAD46D4C-504A-44E9-963B-1CB7D7D2357F}" dt="2024-11-29T07:57:35.250" v="443" actId="478"/>
          <ac:spMkLst>
            <pc:docMk/>
            <pc:sldMk cId="0" sldId="270"/>
            <ac:spMk id="30" creationId="{00000000-0000-0000-0000-000000000000}"/>
          </ac:spMkLst>
        </pc:spChg>
        <pc:spChg chg="del">
          <ac:chgData name="varshithreddy surakanti" userId="a6dd9b1bb5fa560a" providerId="LiveId" clId="{FAD46D4C-504A-44E9-963B-1CB7D7D2357F}" dt="2024-11-29T07:57:54.594" v="448" actId="478"/>
          <ac:spMkLst>
            <pc:docMk/>
            <pc:sldMk cId="0" sldId="270"/>
            <ac:spMk id="31" creationId="{00000000-0000-0000-0000-000000000000}"/>
          </ac:spMkLst>
        </pc:spChg>
        <pc:spChg chg="del">
          <ac:chgData name="varshithreddy surakanti" userId="a6dd9b1bb5fa560a" providerId="LiveId" clId="{FAD46D4C-504A-44E9-963B-1CB7D7D2357F}" dt="2024-11-29T07:57:45.633" v="445" actId="478"/>
          <ac:spMkLst>
            <pc:docMk/>
            <pc:sldMk cId="0" sldId="270"/>
            <ac:spMk id="32" creationId="{00000000-0000-0000-0000-000000000000}"/>
          </ac:spMkLst>
        </pc:spChg>
        <pc:spChg chg="mod">
          <ac:chgData name="varshithreddy surakanti" userId="a6dd9b1bb5fa560a" providerId="LiveId" clId="{FAD46D4C-504A-44E9-963B-1CB7D7D2357F}" dt="2024-11-29T08:11:21.663" v="696" actId="113"/>
          <ac:spMkLst>
            <pc:docMk/>
            <pc:sldMk cId="0" sldId="270"/>
            <ac:spMk id="36" creationId="{00000000-0000-0000-0000-000000000000}"/>
          </ac:spMkLst>
        </pc:spChg>
      </pc:sldChg>
      <pc:sldChg chg="addSp delSp modSp add mod">
        <pc:chgData name="varshithreddy surakanti" userId="a6dd9b1bb5fa560a" providerId="LiveId" clId="{FAD46D4C-504A-44E9-963B-1CB7D7D2357F}" dt="2024-11-29T08:34:25.865" v="1074" actId="403"/>
        <pc:sldMkLst>
          <pc:docMk/>
          <pc:sldMk cId="0" sldId="271"/>
        </pc:sldMkLst>
        <pc:spChg chg="mod">
          <ac:chgData name="varshithreddy surakanti" userId="a6dd9b1bb5fa560a" providerId="LiveId" clId="{FAD46D4C-504A-44E9-963B-1CB7D7D2357F}" dt="2024-11-29T08:13:32.682" v="707" actId="207"/>
          <ac:spMkLst>
            <pc:docMk/>
            <pc:sldMk cId="0" sldId="271"/>
            <ac:spMk id="2" creationId="{00000000-0000-0000-0000-000000000000}"/>
          </ac:spMkLst>
        </pc:spChg>
        <pc:spChg chg="mod">
          <ac:chgData name="varshithreddy surakanti" userId="a6dd9b1bb5fa560a" providerId="LiveId" clId="{FAD46D4C-504A-44E9-963B-1CB7D7D2357F}" dt="2024-11-29T08:34:25.865" v="1074" actId="403"/>
          <ac:spMkLst>
            <pc:docMk/>
            <pc:sldMk cId="0" sldId="271"/>
            <ac:spMk id="3" creationId="{00000000-0000-0000-0000-000000000000}"/>
          </ac:spMkLst>
        </pc:spChg>
        <pc:spChg chg="mod">
          <ac:chgData name="varshithreddy surakanti" userId="a6dd9b1bb5fa560a" providerId="LiveId" clId="{FAD46D4C-504A-44E9-963B-1CB7D7D2357F}" dt="2024-11-29T08:26:25.708" v="967" actId="1076"/>
          <ac:spMkLst>
            <pc:docMk/>
            <pc:sldMk cId="0" sldId="271"/>
            <ac:spMk id="4" creationId="{00000000-0000-0000-0000-000000000000}"/>
          </ac:spMkLst>
        </pc:spChg>
        <pc:spChg chg="add">
          <ac:chgData name="varshithreddy surakanti" userId="a6dd9b1bb5fa560a" providerId="LiveId" clId="{FAD46D4C-504A-44E9-963B-1CB7D7D2357F}" dt="2024-11-29T08:17:46.379" v="802"/>
          <ac:spMkLst>
            <pc:docMk/>
            <pc:sldMk cId="0" sldId="271"/>
            <ac:spMk id="5" creationId="{7B5F6142-2A95-C220-40B9-61AEA6320D63}"/>
          </ac:spMkLst>
        </pc:spChg>
        <pc:picChg chg="del">
          <ac:chgData name="varshithreddy surakanti" userId="a6dd9b1bb5fa560a" providerId="LiveId" clId="{FAD46D4C-504A-44E9-963B-1CB7D7D2357F}" dt="2024-11-29T08:13:10.642" v="704" actId="478"/>
          <ac:picMkLst>
            <pc:docMk/>
            <pc:sldMk cId="0" sldId="271"/>
            <ac:picMk id="6" creationId="{E6CF9888-97EE-F1ED-2587-293BE8B7D47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3297E-0C7D-4947-BFC3-BE1B3D4EC4D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AC99FE-2E58-4BBC-825F-4CCD298D14C5}">
      <dgm:prSet/>
      <dgm:spPr/>
      <dgm:t>
        <a:bodyPr/>
        <a:lstStyle/>
        <a:p>
          <a:r>
            <a:rPr lang="en-US" b="1"/>
            <a:t>Introduction</a:t>
          </a:r>
          <a:endParaRPr lang="en-US"/>
        </a:p>
      </dgm:t>
    </dgm:pt>
    <dgm:pt modelId="{E0B132D5-64E4-497B-87B3-D11388519C9F}" type="parTrans" cxnId="{DF83B7E8-24AB-4DBD-8882-467CD4D338ED}">
      <dgm:prSet/>
      <dgm:spPr/>
      <dgm:t>
        <a:bodyPr/>
        <a:lstStyle/>
        <a:p>
          <a:endParaRPr lang="en-US"/>
        </a:p>
      </dgm:t>
    </dgm:pt>
    <dgm:pt modelId="{0AF60FDF-FAC2-43EB-AF68-6B345A4206DB}" type="sibTrans" cxnId="{DF83B7E8-24AB-4DBD-8882-467CD4D338ED}">
      <dgm:prSet/>
      <dgm:spPr/>
      <dgm:t>
        <a:bodyPr/>
        <a:lstStyle/>
        <a:p>
          <a:endParaRPr lang="en-US"/>
        </a:p>
      </dgm:t>
    </dgm:pt>
    <dgm:pt modelId="{309E5286-F521-45D5-AE8F-61217F881B07}">
      <dgm:prSet/>
      <dgm:spPr/>
      <dgm:t>
        <a:bodyPr/>
        <a:lstStyle/>
        <a:p>
          <a:r>
            <a:rPr lang="en-US" b="1"/>
            <a:t>Objectives</a:t>
          </a:r>
          <a:endParaRPr lang="en-US"/>
        </a:p>
      </dgm:t>
    </dgm:pt>
    <dgm:pt modelId="{69C22C51-6A6C-4EF4-BD82-62B154640630}" type="parTrans" cxnId="{E4B23105-0CF8-41E8-985F-BE254A82B28D}">
      <dgm:prSet/>
      <dgm:spPr/>
      <dgm:t>
        <a:bodyPr/>
        <a:lstStyle/>
        <a:p>
          <a:endParaRPr lang="en-US"/>
        </a:p>
      </dgm:t>
    </dgm:pt>
    <dgm:pt modelId="{27B8955C-29CB-417E-9B99-7DC35213768C}" type="sibTrans" cxnId="{E4B23105-0CF8-41E8-985F-BE254A82B28D}">
      <dgm:prSet/>
      <dgm:spPr/>
      <dgm:t>
        <a:bodyPr/>
        <a:lstStyle/>
        <a:p>
          <a:endParaRPr lang="en-US"/>
        </a:p>
      </dgm:t>
    </dgm:pt>
    <dgm:pt modelId="{F552F1EE-B91B-4C8D-89A7-480786E44FB0}">
      <dgm:prSet/>
      <dgm:spPr/>
      <dgm:t>
        <a:bodyPr/>
        <a:lstStyle/>
        <a:p>
          <a:r>
            <a:rPr lang="en-US" b="1"/>
            <a:t>Scope</a:t>
          </a:r>
          <a:endParaRPr lang="en-US"/>
        </a:p>
      </dgm:t>
    </dgm:pt>
    <dgm:pt modelId="{6F59943C-2441-45A1-AE96-2A251DFF0CE5}" type="parTrans" cxnId="{6A40D320-CEF0-43FF-8BA0-627818FD9686}">
      <dgm:prSet/>
      <dgm:spPr/>
      <dgm:t>
        <a:bodyPr/>
        <a:lstStyle/>
        <a:p>
          <a:endParaRPr lang="en-US"/>
        </a:p>
      </dgm:t>
    </dgm:pt>
    <dgm:pt modelId="{678DE5D5-8F4F-4E0B-B1E9-CEC05FA802A3}" type="sibTrans" cxnId="{6A40D320-CEF0-43FF-8BA0-627818FD9686}">
      <dgm:prSet/>
      <dgm:spPr/>
      <dgm:t>
        <a:bodyPr/>
        <a:lstStyle/>
        <a:p>
          <a:endParaRPr lang="en-US"/>
        </a:p>
      </dgm:t>
    </dgm:pt>
    <dgm:pt modelId="{369DB062-0196-4278-880C-B86929490433}">
      <dgm:prSet/>
      <dgm:spPr/>
      <dgm:t>
        <a:bodyPr/>
        <a:lstStyle/>
        <a:p>
          <a:r>
            <a:rPr lang="en-US" b="1"/>
            <a:t>Application Tools</a:t>
          </a:r>
          <a:endParaRPr lang="en-US"/>
        </a:p>
      </dgm:t>
    </dgm:pt>
    <dgm:pt modelId="{3E39AA17-C624-49EA-BDED-4B1A5126A6DE}" type="parTrans" cxnId="{DA5C7999-D194-4BBF-BB0C-9CB19832827A}">
      <dgm:prSet/>
      <dgm:spPr/>
      <dgm:t>
        <a:bodyPr/>
        <a:lstStyle/>
        <a:p>
          <a:endParaRPr lang="en-US"/>
        </a:p>
      </dgm:t>
    </dgm:pt>
    <dgm:pt modelId="{CF256A64-0A91-4AD4-92DE-27C3FE689E70}" type="sibTrans" cxnId="{DA5C7999-D194-4BBF-BB0C-9CB19832827A}">
      <dgm:prSet/>
      <dgm:spPr/>
      <dgm:t>
        <a:bodyPr/>
        <a:lstStyle/>
        <a:p>
          <a:endParaRPr lang="en-US"/>
        </a:p>
      </dgm:t>
    </dgm:pt>
    <dgm:pt modelId="{510FC27D-CC92-41AD-92A0-923ECC3B1EE2}">
      <dgm:prSet/>
      <dgm:spPr/>
      <dgm:t>
        <a:bodyPr/>
        <a:lstStyle/>
        <a:p>
          <a:r>
            <a:rPr lang="en-US" b="1"/>
            <a:t>Game Design</a:t>
          </a:r>
          <a:endParaRPr lang="en-US"/>
        </a:p>
      </dgm:t>
    </dgm:pt>
    <dgm:pt modelId="{52EF4A99-8425-4171-A516-44E1882BCD96}" type="parTrans" cxnId="{7D1FFDE5-2989-48C4-875F-DB552494C199}">
      <dgm:prSet/>
      <dgm:spPr/>
      <dgm:t>
        <a:bodyPr/>
        <a:lstStyle/>
        <a:p>
          <a:endParaRPr lang="en-US"/>
        </a:p>
      </dgm:t>
    </dgm:pt>
    <dgm:pt modelId="{5151525B-B239-4F15-A29A-B640FCE6903C}" type="sibTrans" cxnId="{7D1FFDE5-2989-48C4-875F-DB552494C199}">
      <dgm:prSet/>
      <dgm:spPr/>
      <dgm:t>
        <a:bodyPr/>
        <a:lstStyle/>
        <a:p>
          <a:endParaRPr lang="en-US"/>
        </a:p>
      </dgm:t>
    </dgm:pt>
    <dgm:pt modelId="{9A0CE9A0-0BCC-4A5B-8C02-8D1719148C2A}">
      <dgm:prSet/>
      <dgm:spPr/>
      <dgm:t>
        <a:bodyPr/>
        <a:lstStyle/>
        <a:p>
          <a:r>
            <a:rPr lang="en-US" b="1"/>
            <a:t>Flow Chart</a:t>
          </a:r>
          <a:endParaRPr lang="en-US"/>
        </a:p>
      </dgm:t>
    </dgm:pt>
    <dgm:pt modelId="{748EB4AD-D4F5-446B-8AD3-4014A700C9D5}" type="parTrans" cxnId="{D48815A7-B1A4-4555-ABE3-4F40FDC12D48}">
      <dgm:prSet/>
      <dgm:spPr/>
      <dgm:t>
        <a:bodyPr/>
        <a:lstStyle/>
        <a:p>
          <a:endParaRPr lang="en-US"/>
        </a:p>
      </dgm:t>
    </dgm:pt>
    <dgm:pt modelId="{D94DD677-D7C3-4EF6-BDA5-5F567664E296}" type="sibTrans" cxnId="{D48815A7-B1A4-4555-ABE3-4F40FDC12D48}">
      <dgm:prSet/>
      <dgm:spPr/>
      <dgm:t>
        <a:bodyPr/>
        <a:lstStyle/>
        <a:p>
          <a:endParaRPr lang="en-US"/>
        </a:p>
      </dgm:t>
    </dgm:pt>
    <dgm:pt modelId="{1156D691-777F-484F-A411-3D01ED28B449}">
      <dgm:prSet/>
      <dgm:spPr/>
      <dgm:t>
        <a:bodyPr/>
        <a:lstStyle/>
        <a:p>
          <a:r>
            <a:rPr lang="en-US" b="1"/>
            <a:t>Data Flow Diagram</a:t>
          </a:r>
          <a:endParaRPr lang="en-US"/>
        </a:p>
      </dgm:t>
    </dgm:pt>
    <dgm:pt modelId="{1F9A7F38-97B1-41B0-8E16-59647548AF42}" type="parTrans" cxnId="{5026F269-ADE6-4E8C-B161-9714C649BCAF}">
      <dgm:prSet/>
      <dgm:spPr/>
      <dgm:t>
        <a:bodyPr/>
        <a:lstStyle/>
        <a:p>
          <a:endParaRPr lang="en-US"/>
        </a:p>
      </dgm:t>
    </dgm:pt>
    <dgm:pt modelId="{DC60C5DF-4C04-436A-AA0F-6541F5B745DC}" type="sibTrans" cxnId="{5026F269-ADE6-4E8C-B161-9714C649BCAF}">
      <dgm:prSet/>
      <dgm:spPr/>
      <dgm:t>
        <a:bodyPr/>
        <a:lstStyle/>
        <a:p>
          <a:endParaRPr lang="en-US"/>
        </a:p>
      </dgm:t>
    </dgm:pt>
    <dgm:pt modelId="{E2D64C85-A671-439C-B6A8-61BBA32C1FEF}">
      <dgm:prSet/>
      <dgm:spPr/>
      <dgm:t>
        <a:bodyPr/>
        <a:lstStyle/>
        <a:p>
          <a:r>
            <a:rPr lang="en-US" b="1"/>
            <a:t>Testing And Validation</a:t>
          </a:r>
          <a:endParaRPr lang="en-US"/>
        </a:p>
      </dgm:t>
    </dgm:pt>
    <dgm:pt modelId="{1D111618-3290-4509-B36D-9560FC026B60}" type="parTrans" cxnId="{9D200E4E-C6BF-4E56-AF6F-2389494D6BA5}">
      <dgm:prSet/>
      <dgm:spPr/>
      <dgm:t>
        <a:bodyPr/>
        <a:lstStyle/>
        <a:p>
          <a:endParaRPr lang="en-US"/>
        </a:p>
      </dgm:t>
    </dgm:pt>
    <dgm:pt modelId="{BC92D739-4BB2-4691-BF2C-F043C54002C5}" type="sibTrans" cxnId="{9D200E4E-C6BF-4E56-AF6F-2389494D6BA5}">
      <dgm:prSet/>
      <dgm:spPr/>
      <dgm:t>
        <a:bodyPr/>
        <a:lstStyle/>
        <a:p>
          <a:endParaRPr lang="en-US"/>
        </a:p>
      </dgm:t>
    </dgm:pt>
    <dgm:pt modelId="{4588F0BB-5AFB-4AF1-8956-2D5F77678CB0}">
      <dgm:prSet/>
      <dgm:spPr/>
      <dgm:t>
        <a:bodyPr/>
        <a:lstStyle/>
        <a:p>
          <a:r>
            <a:rPr lang="en-US" b="1"/>
            <a:t>Conclusion</a:t>
          </a:r>
          <a:endParaRPr lang="en-US"/>
        </a:p>
      </dgm:t>
    </dgm:pt>
    <dgm:pt modelId="{CDE3844E-C39F-45B4-8913-070006064E0C}" type="parTrans" cxnId="{4039C577-2270-4D4D-84EA-BA10381216AE}">
      <dgm:prSet/>
      <dgm:spPr/>
      <dgm:t>
        <a:bodyPr/>
        <a:lstStyle/>
        <a:p>
          <a:endParaRPr lang="en-US"/>
        </a:p>
      </dgm:t>
    </dgm:pt>
    <dgm:pt modelId="{FA860F3F-DF6A-4A0D-AC58-BBE9B7AD25E2}" type="sibTrans" cxnId="{4039C577-2270-4D4D-84EA-BA10381216AE}">
      <dgm:prSet/>
      <dgm:spPr/>
      <dgm:t>
        <a:bodyPr/>
        <a:lstStyle/>
        <a:p>
          <a:endParaRPr lang="en-US"/>
        </a:p>
      </dgm:t>
    </dgm:pt>
    <dgm:pt modelId="{C346E096-7F64-4D8D-AC24-3D3953E18E11}">
      <dgm:prSet/>
      <dgm:spPr/>
      <dgm:t>
        <a:bodyPr/>
        <a:lstStyle/>
        <a:p>
          <a:r>
            <a:rPr lang="en-US" b="1"/>
            <a:t>References</a:t>
          </a:r>
          <a:endParaRPr lang="en-US"/>
        </a:p>
      </dgm:t>
    </dgm:pt>
    <dgm:pt modelId="{E252AE4E-00A1-4B81-8F3B-D3CC49D787CE}" type="parTrans" cxnId="{6EB080DB-A388-4FAB-A4E8-CC561F17FF46}">
      <dgm:prSet/>
      <dgm:spPr/>
      <dgm:t>
        <a:bodyPr/>
        <a:lstStyle/>
        <a:p>
          <a:endParaRPr lang="en-US"/>
        </a:p>
      </dgm:t>
    </dgm:pt>
    <dgm:pt modelId="{CEC722F0-89EF-46E9-BB24-03980DDBAF6F}" type="sibTrans" cxnId="{6EB080DB-A388-4FAB-A4E8-CC561F17FF46}">
      <dgm:prSet/>
      <dgm:spPr/>
      <dgm:t>
        <a:bodyPr/>
        <a:lstStyle/>
        <a:p>
          <a:endParaRPr lang="en-US"/>
        </a:p>
      </dgm:t>
    </dgm:pt>
    <dgm:pt modelId="{18291A59-6DBD-491D-BA25-1B801CD33992}" type="pres">
      <dgm:prSet presAssocID="{58B3297E-0C7D-4947-BFC3-BE1B3D4EC4DF}" presName="vert0" presStyleCnt="0">
        <dgm:presLayoutVars>
          <dgm:dir/>
          <dgm:animOne val="branch"/>
          <dgm:animLvl val="lvl"/>
        </dgm:presLayoutVars>
      </dgm:prSet>
      <dgm:spPr/>
    </dgm:pt>
    <dgm:pt modelId="{12372E40-9A17-420A-820C-8AD2230D3952}" type="pres">
      <dgm:prSet presAssocID="{0EAC99FE-2E58-4BBC-825F-4CCD298D14C5}" presName="thickLine" presStyleLbl="alignNode1" presStyleIdx="0" presStyleCnt="10"/>
      <dgm:spPr/>
    </dgm:pt>
    <dgm:pt modelId="{3FB7D137-4211-465B-96B5-00331C99EFCA}" type="pres">
      <dgm:prSet presAssocID="{0EAC99FE-2E58-4BBC-825F-4CCD298D14C5}" presName="horz1" presStyleCnt="0"/>
      <dgm:spPr/>
    </dgm:pt>
    <dgm:pt modelId="{A4A22C64-217D-4FE9-A32E-01983FAA2738}" type="pres">
      <dgm:prSet presAssocID="{0EAC99FE-2E58-4BBC-825F-4CCD298D14C5}" presName="tx1" presStyleLbl="revTx" presStyleIdx="0" presStyleCnt="10"/>
      <dgm:spPr/>
    </dgm:pt>
    <dgm:pt modelId="{406F3E43-F480-4582-9577-CDF33461AF39}" type="pres">
      <dgm:prSet presAssocID="{0EAC99FE-2E58-4BBC-825F-4CCD298D14C5}" presName="vert1" presStyleCnt="0"/>
      <dgm:spPr/>
    </dgm:pt>
    <dgm:pt modelId="{3203D7FF-F9E6-4D6A-9F47-A3D9FD5C0F8C}" type="pres">
      <dgm:prSet presAssocID="{309E5286-F521-45D5-AE8F-61217F881B07}" presName="thickLine" presStyleLbl="alignNode1" presStyleIdx="1" presStyleCnt="10"/>
      <dgm:spPr/>
    </dgm:pt>
    <dgm:pt modelId="{2A61BF0E-4DE8-44E4-83D2-6D8167DFA6DB}" type="pres">
      <dgm:prSet presAssocID="{309E5286-F521-45D5-AE8F-61217F881B07}" presName="horz1" presStyleCnt="0"/>
      <dgm:spPr/>
    </dgm:pt>
    <dgm:pt modelId="{40A4A56B-3EC9-4F1B-B611-4609B7D39980}" type="pres">
      <dgm:prSet presAssocID="{309E5286-F521-45D5-AE8F-61217F881B07}" presName="tx1" presStyleLbl="revTx" presStyleIdx="1" presStyleCnt="10"/>
      <dgm:spPr/>
    </dgm:pt>
    <dgm:pt modelId="{CBBB1FEA-C95B-4431-999F-14BDAD068F72}" type="pres">
      <dgm:prSet presAssocID="{309E5286-F521-45D5-AE8F-61217F881B07}" presName="vert1" presStyleCnt="0"/>
      <dgm:spPr/>
    </dgm:pt>
    <dgm:pt modelId="{B9FA7FD9-9A0F-47AC-A417-B5A680352682}" type="pres">
      <dgm:prSet presAssocID="{F552F1EE-B91B-4C8D-89A7-480786E44FB0}" presName="thickLine" presStyleLbl="alignNode1" presStyleIdx="2" presStyleCnt="10"/>
      <dgm:spPr/>
    </dgm:pt>
    <dgm:pt modelId="{8109222A-6E7A-49E8-92BA-D7F1CF5D84FB}" type="pres">
      <dgm:prSet presAssocID="{F552F1EE-B91B-4C8D-89A7-480786E44FB0}" presName="horz1" presStyleCnt="0"/>
      <dgm:spPr/>
    </dgm:pt>
    <dgm:pt modelId="{BED6A771-4FFE-4465-AD08-F195BA91161C}" type="pres">
      <dgm:prSet presAssocID="{F552F1EE-B91B-4C8D-89A7-480786E44FB0}" presName="tx1" presStyleLbl="revTx" presStyleIdx="2" presStyleCnt="10"/>
      <dgm:spPr/>
    </dgm:pt>
    <dgm:pt modelId="{FF87FA0F-CD9C-4326-94D1-B109263A99B9}" type="pres">
      <dgm:prSet presAssocID="{F552F1EE-B91B-4C8D-89A7-480786E44FB0}" presName="vert1" presStyleCnt="0"/>
      <dgm:spPr/>
    </dgm:pt>
    <dgm:pt modelId="{EDFB7196-2844-4C1F-A3EC-23A3D5428407}" type="pres">
      <dgm:prSet presAssocID="{369DB062-0196-4278-880C-B86929490433}" presName="thickLine" presStyleLbl="alignNode1" presStyleIdx="3" presStyleCnt="10"/>
      <dgm:spPr/>
    </dgm:pt>
    <dgm:pt modelId="{EA2B477A-2AEE-4A14-BC60-393163D47C87}" type="pres">
      <dgm:prSet presAssocID="{369DB062-0196-4278-880C-B86929490433}" presName="horz1" presStyleCnt="0"/>
      <dgm:spPr/>
    </dgm:pt>
    <dgm:pt modelId="{05F5D41B-A593-48EB-BE9F-DABA1A4B451E}" type="pres">
      <dgm:prSet presAssocID="{369DB062-0196-4278-880C-B86929490433}" presName="tx1" presStyleLbl="revTx" presStyleIdx="3" presStyleCnt="10"/>
      <dgm:spPr/>
    </dgm:pt>
    <dgm:pt modelId="{4B342F1D-10A3-4984-B225-3493C0B949A5}" type="pres">
      <dgm:prSet presAssocID="{369DB062-0196-4278-880C-B86929490433}" presName="vert1" presStyleCnt="0"/>
      <dgm:spPr/>
    </dgm:pt>
    <dgm:pt modelId="{B66032DA-C874-4928-A8BC-8DFD5F6CF4C0}" type="pres">
      <dgm:prSet presAssocID="{510FC27D-CC92-41AD-92A0-923ECC3B1EE2}" presName="thickLine" presStyleLbl="alignNode1" presStyleIdx="4" presStyleCnt="10"/>
      <dgm:spPr/>
    </dgm:pt>
    <dgm:pt modelId="{A1FDEF46-9A06-4A5D-85F6-3A7521AA2B0B}" type="pres">
      <dgm:prSet presAssocID="{510FC27D-CC92-41AD-92A0-923ECC3B1EE2}" presName="horz1" presStyleCnt="0"/>
      <dgm:spPr/>
    </dgm:pt>
    <dgm:pt modelId="{3D82BC8E-28B5-42BE-90DF-5C0EC1BB0333}" type="pres">
      <dgm:prSet presAssocID="{510FC27D-CC92-41AD-92A0-923ECC3B1EE2}" presName="tx1" presStyleLbl="revTx" presStyleIdx="4" presStyleCnt="10"/>
      <dgm:spPr/>
    </dgm:pt>
    <dgm:pt modelId="{6043EF96-3A6B-40F4-96C7-EC26E2432316}" type="pres">
      <dgm:prSet presAssocID="{510FC27D-CC92-41AD-92A0-923ECC3B1EE2}" presName="vert1" presStyleCnt="0"/>
      <dgm:spPr/>
    </dgm:pt>
    <dgm:pt modelId="{66265A43-9F59-4561-A71D-CEF6C24DA227}" type="pres">
      <dgm:prSet presAssocID="{9A0CE9A0-0BCC-4A5B-8C02-8D1719148C2A}" presName="thickLine" presStyleLbl="alignNode1" presStyleIdx="5" presStyleCnt="10"/>
      <dgm:spPr/>
    </dgm:pt>
    <dgm:pt modelId="{A1FA5411-C3BE-4939-A516-F4E044DA6873}" type="pres">
      <dgm:prSet presAssocID="{9A0CE9A0-0BCC-4A5B-8C02-8D1719148C2A}" presName="horz1" presStyleCnt="0"/>
      <dgm:spPr/>
    </dgm:pt>
    <dgm:pt modelId="{B0CCB476-B263-43BE-9233-DFDE7EF681D5}" type="pres">
      <dgm:prSet presAssocID="{9A0CE9A0-0BCC-4A5B-8C02-8D1719148C2A}" presName="tx1" presStyleLbl="revTx" presStyleIdx="5" presStyleCnt="10"/>
      <dgm:spPr/>
    </dgm:pt>
    <dgm:pt modelId="{6E082B27-82E6-44D4-B26B-3C19FEF1D7DF}" type="pres">
      <dgm:prSet presAssocID="{9A0CE9A0-0BCC-4A5B-8C02-8D1719148C2A}" presName="vert1" presStyleCnt="0"/>
      <dgm:spPr/>
    </dgm:pt>
    <dgm:pt modelId="{BACA6260-A9F0-4CB1-82F8-0BE66790AF6A}" type="pres">
      <dgm:prSet presAssocID="{1156D691-777F-484F-A411-3D01ED28B449}" presName="thickLine" presStyleLbl="alignNode1" presStyleIdx="6" presStyleCnt="10"/>
      <dgm:spPr/>
    </dgm:pt>
    <dgm:pt modelId="{361E8A8B-1061-462A-96BF-27314CA8DBBA}" type="pres">
      <dgm:prSet presAssocID="{1156D691-777F-484F-A411-3D01ED28B449}" presName="horz1" presStyleCnt="0"/>
      <dgm:spPr/>
    </dgm:pt>
    <dgm:pt modelId="{59FC9EAF-E2FD-4082-BB52-9910F7E4B33D}" type="pres">
      <dgm:prSet presAssocID="{1156D691-777F-484F-A411-3D01ED28B449}" presName="tx1" presStyleLbl="revTx" presStyleIdx="6" presStyleCnt="10"/>
      <dgm:spPr/>
    </dgm:pt>
    <dgm:pt modelId="{4AF8B709-C06E-4F16-865E-6C8D407B8B78}" type="pres">
      <dgm:prSet presAssocID="{1156D691-777F-484F-A411-3D01ED28B449}" presName="vert1" presStyleCnt="0"/>
      <dgm:spPr/>
    </dgm:pt>
    <dgm:pt modelId="{258A0B61-3D53-47E9-B53C-C39C1C4E14B2}" type="pres">
      <dgm:prSet presAssocID="{E2D64C85-A671-439C-B6A8-61BBA32C1FEF}" presName="thickLine" presStyleLbl="alignNode1" presStyleIdx="7" presStyleCnt="10"/>
      <dgm:spPr/>
    </dgm:pt>
    <dgm:pt modelId="{7F66B284-D528-4A4B-A4AD-5A918F97A870}" type="pres">
      <dgm:prSet presAssocID="{E2D64C85-A671-439C-B6A8-61BBA32C1FEF}" presName="horz1" presStyleCnt="0"/>
      <dgm:spPr/>
    </dgm:pt>
    <dgm:pt modelId="{D1E77466-434B-40AB-A8C8-63AC2D387957}" type="pres">
      <dgm:prSet presAssocID="{E2D64C85-A671-439C-B6A8-61BBA32C1FEF}" presName="tx1" presStyleLbl="revTx" presStyleIdx="7" presStyleCnt="10"/>
      <dgm:spPr/>
    </dgm:pt>
    <dgm:pt modelId="{9BF0B49D-8A3E-46A9-A297-702139112A9F}" type="pres">
      <dgm:prSet presAssocID="{E2D64C85-A671-439C-B6A8-61BBA32C1FEF}" presName="vert1" presStyleCnt="0"/>
      <dgm:spPr/>
    </dgm:pt>
    <dgm:pt modelId="{A0B4DF50-0DFA-4E76-B524-DCD4579A2A78}" type="pres">
      <dgm:prSet presAssocID="{4588F0BB-5AFB-4AF1-8956-2D5F77678CB0}" presName="thickLine" presStyleLbl="alignNode1" presStyleIdx="8" presStyleCnt="10"/>
      <dgm:spPr/>
    </dgm:pt>
    <dgm:pt modelId="{01D9C298-08C4-40BA-9CEC-7078E3D77A31}" type="pres">
      <dgm:prSet presAssocID="{4588F0BB-5AFB-4AF1-8956-2D5F77678CB0}" presName="horz1" presStyleCnt="0"/>
      <dgm:spPr/>
    </dgm:pt>
    <dgm:pt modelId="{ACED9E4A-A44D-4B7A-A17B-CEFB7306A3D8}" type="pres">
      <dgm:prSet presAssocID="{4588F0BB-5AFB-4AF1-8956-2D5F77678CB0}" presName="tx1" presStyleLbl="revTx" presStyleIdx="8" presStyleCnt="10"/>
      <dgm:spPr/>
    </dgm:pt>
    <dgm:pt modelId="{DEFE63B0-FE38-4E44-BAE6-BBB261F4F993}" type="pres">
      <dgm:prSet presAssocID="{4588F0BB-5AFB-4AF1-8956-2D5F77678CB0}" presName="vert1" presStyleCnt="0"/>
      <dgm:spPr/>
    </dgm:pt>
    <dgm:pt modelId="{DD21A16C-3522-4D27-8F23-A5211ED1A44F}" type="pres">
      <dgm:prSet presAssocID="{C346E096-7F64-4D8D-AC24-3D3953E18E11}" presName="thickLine" presStyleLbl="alignNode1" presStyleIdx="9" presStyleCnt="10"/>
      <dgm:spPr/>
    </dgm:pt>
    <dgm:pt modelId="{8F7743C8-0DD4-42D9-ADFA-3C04B50DDEA9}" type="pres">
      <dgm:prSet presAssocID="{C346E096-7F64-4D8D-AC24-3D3953E18E11}" presName="horz1" presStyleCnt="0"/>
      <dgm:spPr/>
    </dgm:pt>
    <dgm:pt modelId="{028B5E7B-A97C-4155-A63D-248BA0190E83}" type="pres">
      <dgm:prSet presAssocID="{C346E096-7F64-4D8D-AC24-3D3953E18E11}" presName="tx1" presStyleLbl="revTx" presStyleIdx="9" presStyleCnt="10"/>
      <dgm:spPr/>
    </dgm:pt>
    <dgm:pt modelId="{892E4B50-96C6-46A9-9811-50C1576DF760}" type="pres">
      <dgm:prSet presAssocID="{C346E096-7F64-4D8D-AC24-3D3953E18E11}" presName="vert1" presStyleCnt="0"/>
      <dgm:spPr/>
    </dgm:pt>
  </dgm:ptLst>
  <dgm:cxnLst>
    <dgm:cxn modelId="{E4B23105-0CF8-41E8-985F-BE254A82B28D}" srcId="{58B3297E-0C7D-4947-BFC3-BE1B3D4EC4DF}" destId="{309E5286-F521-45D5-AE8F-61217F881B07}" srcOrd="1" destOrd="0" parTransId="{69C22C51-6A6C-4EF4-BD82-62B154640630}" sibTransId="{27B8955C-29CB-417E-9B99-7DC35213768C}"/>
    <dgm:cxn modelId="{18E2EB09-AA29-4C56-8D2F-336B16BF8B6B}" type="presOf" srcId="{9A0CE9A0-0BCC-4A5B-8C02-8D1719148C2A}" destId="{B0CCB476-B263-43BE-9233-DFDE7EF681D5}" srcOrd="0" destOrd="0" presId="urn:microsoft.com/office/officeart/2008/layout/LinedList"/>
    <dgm:cxn modelId="{5788AA19-DC0B-4A34-8237-FC7FA4654863}" type="presOf" srcId="{1156D691-777F-484F-A411-3D01ED28B449}" destId="{59FC9EAF-E2FD-4082-BB52-9910F7E4B33D}" srcOrd="0" destOrd="0" presId="urn:microsoft.com/office/officeart/2008/layout/LinedList"/>
    <dgm:cxn modelId="{6A40D320-CEF0-43FF-8BA0-627818FD9686}" srcId="{58B3297E-0C7D-4947-BFC3-BE1B3D4EC4DF}" destId="{F552F1EE-B91B-4C8D-89A7-480786E44FB0}" srcOrd="2" destOrd="0" parTransId="{6F59943C-2441-45A1-AE96-2A251DFF0CE5}" sibTransId="{678DE5D5-8F4F-4E0B-B1E9-CEC05FA802A3}"/>
    <dgm:cxn modelId="{BA04A029-5CD9-4D5C-AB9E-C65CAF39C7C9}" type="presOf" srcId="{E2D64C85-A671-439C-B6A8-61BBA32C1FEF}" destId="{D1E77466-434B-40AB-A8C8-63AC2D387957}" srcOrd="0" destOrd="0" presId="urn:microsoft.com/office/officeart/2008/layout/LinedList"/>
    <dgm:cxn modelId="{17AE1E64-FB16-4EAE-8C61-ADF03D1F83F0}" type="presOf" srcId="{309E5286-F521-45D5-AE8F-61217F881B07}" destId="{40A4A56B-3EC9-4F1B-B611-4609B7D39980}" srcOrd="0" destOrd="0" presId="urn:microsoft.com/office/officeart/2008/layout/LinedList"/>
    <dgm:cxn modelId="{5026F269-ADE6-4E8C-B161-9714C649BCAF}" srcId="{58B3297E-0C7D-4947-BFC3-BE1B3D4EC4DF}" destId="{1156D691-777F-484F-A411-3D01ED28B449}" srcOrd="6" destOrd="0" parTransId="{1F9A7F38-97B1-41B0-8E16-59647548AF42}" sibTransId="{DC60C5DF-4C04-436A-AA0F-6541F5B745DC}"/>
    <dgm:cxn modelId="{9D200E4E-C6BF-4E56-AF6F-2389494D6BA5}" srcId="{58B3297E-0C7D-4947-BFC3-BE1B3D4EC4DF}" destId="{E2D64C85-A671-439C-B6A8-61BBA32C1FEF}" srcOrd="7" destOrd="0" parTransId="{1D111618-3290-4509-B36D-9560FC026B60}" sibTransId="{BC92D739-4BB2-4691-BF2C-F043C54002C5}"/>
    <dgm:cxn modelId="{1B010B75-E1A5-40A7-8CFC-4DAFF9B6CE20}" type="presOf" srcId="{C346E096-7F64-4D8D-AC24-3D3953E18E11}" destId="{028B5E7B-A97C-4155-A63D-248BA0190E83}" srcOrd="0" destOrd="0" presId="urn:microsoft.com/office/officeart/2008/layout/LinedList"/>
    <dgm:cxn modelId="{4039C577-2270-4D4D-84EA-BA10381216AE}" srcId="{58B3297E-0C7D-4947-BFC3-BE1B3D4EC4DF}" destId="{4588F0BB-5AFB-4AF1-8956-2D5F77678CB0}" srcOrd="8" destOrd="0" parTransId="{CDE3844E-C39F-45B4-8913-070006064E0C}" sibTransId="{FA860F3F-DF6A-4A0D-AC58-BBE9B7AD25E2}"/>
    <dgm:cxn modelId="{8B2D4B7B-6F16-43D0-99EE-433A4EF20038}" type="presOf" srcId="{58B3297E-0C7D-4947-BFC3-BE1B3D4EC4DF}" destId="{18291A59-6DBD-491D-BA25-1B801CD33992}" srcOrd="0" destOrd="0" presId="urn:microsoft.com/office/officeart/2008/layout/LinedList"/>
    <dgm:cxn modelId="{C453B488-0D60-416A-BB5D-8BA770DDAE3D}" type="presOf" srcId="{369DB062-0196-4278-880C-B86929490433}" destId="{05F5D41B-A593-48EB-BE9F-DABA1A4B451E}" srcOrd="0" destOrd="0" presId="urn:microsoft.com/office/officeart/2008/layout/LinedList"/>
    <dgm:cxn modelId="{DA5C7999-D194-4BBF-BB0C-9CB19832827A}" srcId="{58B3297E-0C7D-4947-BFC3-BE1B3D4EC4DF}" destId="{369DB062-0196-4278-880C-B86929490433}" srcOrd="3" destOrd="0" parTransId="{3E39AA17-C624-49EA-BDED-4B1A5126A6DE}" sibTransId="{CF256A64-0A91-4AD4-92DE-27C3FE689E70}"/>
    <dgm:cxn modelId="{21D4619C-A8F9-458E-BC17-E6B4429CF424}" type="presOf" srcId="{0EAC99FE-2E58-4BBC-825F-4CCD298D14C5}" destId="{A4A22C64-217D-4FE9-A32E-01983FAA2738}" srcOrd="0" destOrd="0" presId="urn:microsoft.com/office/officeart/2008/layout/LinedList"/>
    <dgm:cxn modelId="{D48815A7-B1A4-4555-ABE3-4F40FDC12D48}" srcId="{58B3297E-0C7D-4947-BFC3-BE1B3D4EC4DF}" destId="{9A0CE9A0-0BCC-4A5B-8C02-8D1719148C2A}" srcOrd="5" destOrd="0" parTransId="{748EB4AD-D4F5-446B-8AD3-4014A700C9D5}" sibTransId="{D94DD677-D7C3-4EF6-BDA5-5F567664E296}"/>
    <dgm:cxn modelId="{6EB080DB-A388-4FAB-A4E8-CC561F17FF46}" srcId="{58B3297E-0C7D-4947-BFC3-BE1B3D4EC4DF}" destId="{C346E096-7F64-4D8D-AC24-3D3953E18E11}" srcOrd="9" destOrd="0" parTransId="{E252AE4E-00A1-4B81-8F3B-D3CC49D787CE}" sibTransId="{CEC722F0-89EF-46E9-BB24-03980DDBAF6F}"/>
    <dgm:cxn modelId="{7D1FFDE5-2989-48C4-875F-DB552494C199}" srcId="{58B3297E-0C7D-4947-BFC3-BE1B3D4EC4DF}" destId="{510FC27D-CC92-41AD-92A0-923ECC3B1EE2}" srcOrd="4" destOrd="0" parTransId="{52EF4A99-8425-4171-A516-44E1882BCD96}" sibTransId="{5151525B-B239-4F15-A29A-B640FCE6903C}"/>
    <dgm:cxn modelId="{DF83B7E8-24AB-4DBD-8882-467CD4D338ED}" srcId="{58B3297E-0C7D-4947-BFC3-BE1B3D4EC4DF}" destId="{0EAC99FE-2E58-4BBC-825F-4CCD298D14C5}" srcOrd="0" destOrd="0" parTransId="{E0B132D5-64E4-497B-87B3-D11388519C9F}" sibTransId="{0AF60FDF-FAC2-43EB-AF68-6B345A4206DB}"/>
    <dgm:cxn modelId="{4194B7F4-69F5-4C7E-BEB3-CCD360469D4E}" type="presOf" srcId="{4588F0BB-5AFB-4AF1-8956-2D5F77678CB0}" destId="{ACED9E4A-A44D-4B7A-A17B-CEFB7306A3D8}" srcOrd="0" destOrd="0" presId="urn:microsoft.com/office/officeart/2008/layout/LinedList"/>
    <dgm:cxn modelId="{17395DFF-D3A5-4C77-806A-8B73DE53DEB6}" type="presOf" srcId="{510FC27D-CC92-41AD-92A0-923ECC3B1EE2}" destId="{3D82BC8E-28B5-42BE-90DF-5C0EC1BB0333}" srcOrd="0" destOrd="0" presId="urn:microsoft.com/office/officeart/2008/layout/LinedList"/>
    <dgm:cxn modelId="{4E66AEFF-497B-467F-A936-04244C6A7D7E}" type="presOf" srcId="{F552F1EE-B91B-4C8D-89A7-480786E44FB0}" destId="{BED6A771-4FFE-4465-AD08-F195BA91161C}" srcOrd="0" destOrd="0" presId="urn:microsoft.com/office/officeart/2008/layout/LinedList"/>
    <dgm:cxn modelId="{909C7542-C729-4678-87A3-A276C57EC865}" type="presParOf" srcId="{18291A59-6DBD-491D-BA25-1B801CD33992}" destId="{12372E40-9A17-420A-820C-8AD2230D3952}" srcOrd="0" destOrd="0" presId="urn:microsoft.com/office/officeart/2008/layout/LinedList"/>
    <dgm:cxn modelId="{B69C4AD9-4876-41F7-AB84-FBAFE4E57B52}" type="presParOf" srcId="{18291A59-6DBD-491D-BA25-1B801CD33992}" destId="{3FB7D137-4211-465B-96B5-00331C99EFCA}" srcOrd="1" destOrd="0" presId="urn:microsoft.com/office/officeart/2008/layout/LinedList"/>
    <dgm:cxn modelId="{C0B3FF38-BC4B-45A2-B1E8-0D309E0D342D}" type="presParOf" srcId="{3FB7D137-4211-465B-96B5-00331C99EFCA}" destId="{A4A22C64-217D-4FE9-A32E-01983FAA2738}" srcOrd="0" destOrd="0" presId="urn:microsoft.com/office/officeart/2008/layout/LinedList"/>
    <dgm:cxn modelId="{D8992D5A-A2B3-4381-97F3-67F2D4A148E3}" type="presParOf" srcId="{3FB7D137-4211-465B-96B5-00331C99EFCA}" destId="{406F3E43-F480-4582-9577-CDF33461AF39}" srcOrd="1" destOrd="0" presId="urn:microsoft.com/office/officeart/2008/layout/LinedList"/>
    <dgm:cxn modelId="{7607FFCE-FAB2-4B41-AA74-76A406D481DC}" type="presParOf" srcId="{18291A59-6DBD-491D-BA25-1B801CD33992}" destId="{3203D7FF-F9E6-4D6A-9F47-A3D9FD5C0F8C}" srcOrd="2" destOrd="0" presId="urn:microsoft.com/office/officeart/2008/layout/LinedList"/>
    <dgm:cxn modelId="{E62E54F9-7379-499D-AC6B-2677E9CC10F0}" type="presParOf" srcId="{18291A59-6DBD-491D-BA25-1B801CD33992}" destId="{2A61BF0E-4DE8-44E4-83D2-6D8167DFA6DB}" srcOrd="3" destOrd="0" presId="urn:microsoft.com/office/officeart/2008/layout/LinedList"/>
    <dgm:cxn modelId="{7E71CA29-49F9-4E07-8F5D-CAF914A182AF}" type="presParOf" srcId="{2A61BF0E-4DE8-44E4-83D2-6D8167DFA6DB}" destId="{40A4A56B-3EC9-4F1B-B611-4609B7D39980}" srcOrd="0" destOrd="0" presId="urn:microsoft.com/office/officeart/2008/layout/LinedList"/>
    <dgm:cxn modelId="{119D401B-FC3A-4A09-A267-9515F2B910F6}" type="presParOf" srcId="{2A61BF0E-4DE8-44E4-83D2-6D8167DFA6DB}" destId="{CBBB1FEA-C95B-4431-999F-14BDAD068F72}" srcOrd="1" destOrd="0" presId="urn:microsoft.com/office/officeart/2008/layout/LinedList"/>
    <dgm:cxn modelId="{3C18C763-5954-4CDF-BCF3-1B908870F5E2}" type="presParOf" srcId="{18291A59-6DBD-491D-BA25-1B801CD33992}" destId="{B9FA7FD9-9A0F-47AC-A417-B5A680352682}" srcOrd="4" destOrd="0" presId="urn:microsoft.com/office/officeart/2008/layout/LinedList"/>
    <dgm:cxn modelId="{1BBCF65E-843F-43DB-BBCA-32A631FDE111}" type="presParOf" srcId="{18291A59-6DBD-491D-BA25-1B801CD33992}" destId="{8109222A-6E7A-49E8-92BA-D7F1CF5D84FB}" srcOrd="5" destOrd="0" presId="urn:microsoft.com/office/officeart/2008/layout/LinedList"/>
    <dgm:cxn modelId="{1B22C3A0-1B7D-4733-AB7F-9C1483B98CBD}" type="presParOf" srcId="{8109222A-6E7A-49E8-92BA-D7F1CF5D84FB}" destId="{BED6A771-4FFE-4465-AD08-F195BA91161C}" srcOrd="0" destOrd="0" presId="urn:microsoft.com/office/officeart/2008/layout/LinedList"/>
    <dgm:cxn modelId="{45874418-A1FE-4D4F-86E5-8A9D36DD9A2D}" type="presParOf" srcId="{8109222A-6E7A-49E8-92BA-D7F1CF5D84FB}" destId="{FF87FA0F-CD9C-4326-94D1-B109263A99B9}" srcOrd="1" destOrd="0" presId="urn:microsoft.com/office/officeart/2008/layout/LinedList"/>
    <dgm:cxn modelId="{CF3488A4-B107-4AC0-887F-EE4F9AC49A9C}" type="presParOf" srcId="{18291A59-6DBD-491D-BA25-1B801CD33992}" destId="{EDFB7196-2844-4C1F-A3EC-23A3D5428407}" srcOrd="6" destOrd="0" presId="urn:microsoft.com/office/officeart/2008/layout/LinedList"/>
    <dgm:cxn modelId="{46E15BDC-253C-4E67-8261-DC11A85C4FA8}" type="presParOf" srcId="{18291A59-6DBD-491D-BA25-1B801CD33992}" destId="{EA2B477A-2AEE-4A14-BC60-393163D47C87}" srcOrd="7" destOrd="0" presId="urn:microsoft.com/office/officeart/2008/layout/LinedList"/>
    <dgm:cxn modelId="{24B36B0B-65BE-4840-950B-54B213AE4846}" type="presParOf" srcId="{EA2B477A-2AEE-4A14-BC60-393163D47C87}" destId="{05F5D41B-A593-48EB-BE9F-DABA1A4B451E}" srcOrd="0" destOrd="0" presId="urn:microsoft.com/office/officeart/2008/layout/LinedList"/>
    <dgm:cxn modelId="{25F058C8-3CB4-4459-B8E7-58269CDC8A02}" type="presParOf" srcId="{EA2B477A-2AEE-4A14-BC60-393163D47C87}" destId="{4B342F1D-10A3-4984-B225-3493C0B949A5}" srcOrd="1" destOrd="0" presId="urn:microsoft.com/office/officeart/2008/layout/LinedList"/>
    <dgm:cxn modelId="{4F4859AA-31C0-4827-A19A-654AD72C9410}" type="presParOf" srcId="{18291A59-6DBD-491D-BA25-1B801CD33992}" destId="{B66032DA-C874-4928-A8BC-8DFD5F6CF4C0}" srcOrd="8" destOrd="0" presId="urn:microsoft.com/office/officeart/2008/layout/LinedList"/>
    <dgm:cxn modelId="{B14ED801-9B96-4A87-B95C-D433719AC02F}" type="presParOf" srcId="{18291A59-6DBD-491D-BA25-1B801CD33992}" destId="{A1FDEF46-9A06-4A5D-85F6-3A7521AA2B0B}" srcOrd="9" destOrd="0" presId="urn:microsoft.com/office/officeart/2008/layout/LinedList"/>
    <dgm:cxn modelId="{2F5B348D-9BD5-4C07-AF44-C2255D4F83F7}" type="presParOf" srcId="{A1FDEF46-9A06-4A5D-85F6-3A7521AA2B0B}" destId="{3D82BC8E-28B5-42BE-90DF-5C0EC1BB0333}" srcOrd="0" destOrd="0" presId="urn:microsoft.com/office/officeart/2008/layout/LinedList"/>
    <dgm:cxn modelId="{E8C4D001-3C3A-4427-A1FE-AC2DFEC4429C}" type="presParOf" srcId="{A1FDEF46-9A06-4A5D-85F6-3A7521AA2B0B}" destId="{6043EF96-3A6B-40F4-96C7-EC26E2432316}" srcOrd="1" destOrd="0" presId="urn:microsoft.com/office/officeart/2008/layout/LinedList"/>
    <dgm:cxn modelId="{C926A9FE-BE0A-4973-B268-4CA365C6D0C5}" type="presParOf" srcId="{18291A59-6DBD-491D-BA25-1B801CD33992}" destId="{66265A43-9F59-4561-A71D-CEF6C24DA227}" srcOrd="10" destOrd="0" presId="urn:microsoft.com/office/officeart/2008/layout/LinedList"/>
    <dgm:cxn modelId="{C47EC19C-F400-471E-A2F3-5B8C26B23853}" type="presParOf" srcId="{18291A59-6DBD-491D-BA25-1B801CD33992}" destId="{A1FA5411-C3BE-4939-A516-F4E044DA6873}" srcOrd="11" destOrd="0" presId="urn:microsoft.com/office/officeart/2008/layout/LinedList"/>
    <dgm:cxn modelId="{00E8C6CC-15A1-425C-828E-0D8B74AFA8BB}" type="presParOf" srcId="{A1FA5411-C3BE-4939-A516-F4E044DA6873}" destId="{B0CCB476-B263-43BE-9233-DFDE7EF681D5}" srcOrd="0" destOrd="0" presId="urn:microsoft.com/office/officeart/2008/layout/LinedList"/>
    <dgm:cxn modelId="{426C3983-7580-472D-8B9E-49C76405F0BD}" type="presParOf" srcId="{A1FA5411-C3BE-4939-A516-F4E044DA6873}" destId="{6E082B27-82E6-44D4-B26B-3C19FEF1D7DF}" srcOrd="1" destOrd="0" presId="urn:microsoft.com/office/officeart/2008/layout/LinedList"/>
    <dgm:cxn modelId="{906CCD09-39FB-49BE-B66C-AC8AFFBA86DF}" type="presParOf" srcId="{18291A59-6DBD-491D-BA25-1B801CD33992}" destId="{BACA6260-A9F0-4CB1-82F8-0BE66790AF6A}" srcOrd="12" destOrd="0" presId="urn:microsoft.com/office/officeart/2008/layout/LinedList"/>
    <dgm:cxn modelId="{87EB8487-00C8-4423-846F-5B19BCA00008}" type="presParOf" srcId="{18291A59-6DBD-491D-BA25-1B801CD33992}" destId="{361E8A8B-1061-462A-96BF-27314CA8DBBA}" srcOrd="13" destOrd="0" presId="urn:microsoft.com/office/officeart/2008/layout/LinedList"/>
    <dgm:cxn modelId="{70202667-CE94-4FB3-BB32-17E4FCEF2834}" type="presParOf" srcId="{361E8A8B-1061-462A-96BF-27314CA8DBBA}" destId="{59FC9EAF-E2FD-4082-BB52-9910F7E4B33D}" srcOrd="0" destOrd="0" presId="urn:microsoft.com/office/officeart/2008/layout/LinedList"/>
    <dgm:cxn modelId="{61B2DE9F-273B-4546-B248-17FD2EC77FDB}" type="presParOf" srcId="{361E8A8B-1061-462A-96BF-27314CA8DBBA}" destId="{4AF8B709-C06E-4F16-865E-6C8D407B8B78}" srcOrd="1" destOrd="0" presId="urn:microsoft.com/office/officeart/2008/layout/LinedList"/>
    <dgm:cxn modelId="{2620BB1B-D52D-40BD-9562-4C007D19442E}" type="presParOf" srcId="{18291A59-6DBD-491D-BA25-1B801CD33992}" destId="{258A0B61-3D53-47E9-B53C-C39C1C4E14B2}" srcOrd="14" destOrd="0" presId="urn:microsoft.com/office/officeart/2008/layout/LinedList"/>
    <dgm:cxn modelId="{34EA5126-9093-4905-ADDB-8BC8113F460C}" type="presParOf" srcId="{18291A59-6DBD-491D-BA25-1B801CD33992}" destId="{7F66B284-D528-4A4B-A4AD-5A918F97A870}" srcOrd="15" destOrd="0" presId="urn:microsoft.com/office/officeart/2008/layout/LinedList"/>
    <dgm:cxn modelId="{77BD9C22-5AB4-4D4B-BCC1-E8713DBF4B93}" type="presParOf" srcId="{7F66B284-D528-4A4B-A4AD-5A918F97A870}" destId="{D1E77466-434B-40AB-A8C8-63AC2D387957}" srcOrd="0" destOrd="0" presId="urn:microsoft.com/office/officeart/2008/layout/LinedList"/>
    <dgm:cxn modelId="{7E0E1CBB-E121-42AD-B31E-B5E38B750A2C}" type="presParOf" srcId="{7F66B284-D528-4A4B-A4AD-5A918F97A870}" destId="{9BF0B49D-8A3E-46A9-A297-702139112A9F}" srcOrd="1" destOrd="0" presId="urn:microsoft.com/office/officeart/2008/layout/LinedList"/>
    <dgm:cxn modelId="{743A6D94-6CBF-4202-8182-BCFAD1AA47B2}" type="presParOf" srcId="{18291A59-6DBD-491D-BA25-1B801CD33992}" destId="{A0B4DF50-0DFA-4E76-B524-DCD4579A2A78}" srcOrd="16" destOrd="0" presId="urn:microsoft.com/office/officeart/2008/layout/LinedList"/>
    <dgm:cxn modelId="{CC21B5BF-8152-431A-90B9-1159DE0034EA}" type="presParOf" srcId="{18291A59-6DBD-491D-BA25-1B801CD33992}" destId="{01D9C298-08C4-40BA-9CEC-7078E3D77A31}" srcOrd="17" destOrd="0" presId="urn:microsoft.com/office/officeart/2008/layout/LinedList"/>
    <dgm:cxn modelId="{39C2D5B5-CDDA-414D-AA13-A6253359C9C3}" type="presParOf" srcId="{01D9C298-08C4-40BA-9CEC-7078E3D77A31}" destId="{ACED9E4A-A44D-4B7A-A17B-CEFB7306A3D8}" srcOrd="0" destOrd="0" presId="urn:microsoft.com/office/officeart/2008/layout/LinedList"/>
    <dgm:cxn modelId="{147F1551-6544-45CF-948D-A4749214272B}" type="presParOf" srcId="{01D9C298-08C4-40BA-9CEC-7078E3D77A31}" destId="{DEFE63B0-FE38-4E44-BAE6-BBB261F4F993}" srcOrd="1" destOrd="0" presId="urn:microsoft.com/office/officeart/2008/layout/LinedList"/>
    <dgm:cxn modelId="{C2C40773-F890-4165-9F2F-E5188D01E69D}" type="presParOf" srcId="{18291A59-6DBD-491D-BA25-1B801CD33992}" destId="{DD21A16C-3522-4D27-8F23-A5211ED1A44F}" srcOrd="18" destOrd="0" presId="urn:microsoft.com/office/officeart/2008/layout/LinedList"/>
    <dgm:cxn modelId="{B961928B-4D53-4CA0-BC8C-F9924593E0D4}" type="presParOf" srcId="{18291A59-6DBD-491D-BA25-1B801CD33992}" destId="{8F7743C8-0DD4-42D9-ADFA-3C04B50DDEA9}" srcOrd="19" destOrd="0" presId="urn:microsoft.com/office/officeart/2008/layout/LinedList"/>
    <dgm:cxn modelId="{10FAEDCA-E9F7-4CD3-937E-48AC4426392D}" type="presParOf" srcId="{8F7743C8-0DD4-42D9-ADFA-3C04B50DDEA9}" destId="{028B5E7B-A97C-4155-A63D-248BA0190E83}" srcOrd="0" destOrd="0" presId="urn:microsoft.com/office/officeart/2008/layout/LinedList"/>
    <dgm:cxn modelId="{BC98AAFE-01EA-48D7-866B-736CF35B5A9C}" type="presParOf" srcId="{8F7743C8-0DD4-42D9-ADFA-3C04B50DDEA9}" destId="{892E4B50-96C6-46A9-9811-50C1576DF76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7DB555-2CC5-4500-A848-534563EA9C3A}"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4BDB06E5-B1B0-4E60-B807-6E070CAF940F}">
      <dgm:prSet custT="1"/>
      <dgm:spPr>
        <a:solidFill>
          <a:schemeClr val="accent5">
            <a:lumMod val="60000"/>
            <a:lumOff val="40000"/>
          </a:schemeClr>
        </a:solidFill>
      </dgm:spPr>
      <dgm:t>
        <a:bodyPr/>
        <a:lstStyle/>
        <a:p>
          <a:r>
            <a:rPr lang="en-US" sz="2200" b="1" dirty="0">
              <a:latin typeface="Poppins" panose="00000500000000000000" pitchFamily="2" charset="0"/>
              <a:cs typeface="Poppins" panose="00000500000000000000" pitchFamily="2" charset="0"/>
            </a:rPr>
            <a:t> </a:t>
          </a:r>
          <a:r>
            <a:rPr lang="en-US" sz="2400" b="1" u="none" dirty="0">
              <a:solidFill>
                <a:schemeClr val="bg2"/>
              </a:solidFill>
              <a:latin typeface="Poppins" panose="00000500000000000000" pitchFamily="2" charset="0"/>
              <a:cs typeface="Poppins" panose="00000500000000000000" pitchFamily="2" charset="0"/>
            </a:rPr>
            <a:t>Game Window Setup</a:t>
          </a:r>
          <a:endParaRPr lang="en-US" sz="3200" b="1" u="none" dirty="0">
            <a:solidFill>
              <a:schemeClr val="bg2"/>
            </a:solidFill>
            <a:latin typeface="Poppins" panose="00000500000000000000" pitchFamily="2" charset="0"/>
            <a:cs typeface="Poppins" panose="00000500000000000000" pitchFamily="2" charset="0"/>
          </a:endParaRPr>
        </a:p>
        <a:p>
          <a:r>
            <a:rPr lang="en-US" sz="1800" b="1" dirty="0">
              <a:solidFill>
                <a:schemeClr val="tx1"/>
              </a:solidFill>
              <a:latin typeface="Poppins" panose="00000500000000000000" pitchFamily="2" charset="0"/>
              <a:cs typeface="Poppins" panose="00000500000000000000" pitchFamily="2" charset="0"/>
            </a:rPr>
            <a:t>Dimensions:</a:t>
          </a:r>
          <a:r>
            <a:rPr lang="en-US" sz="1800" dirty="0">
              <a:solidFill>
                <a:schemeClr val="tx1"/>
              </a:solidFill>
              <a:latin typeface="Poppins" panose="00000500000000000000" pitchFamily="2" charset="0"/>
              <a:cs typeface="Poppins" panose="00000500000000000000" pitchFamily="2" charset="0"/>
            </a:rPr>
            <a:t> 700x700 pixels</a:t>
          </a:r>
        </a:p>
        <a:p>
          <a:r>
            <a:rPr lang="en-US" sz="1800" b="1" dirty="0">
              <a:solidFill>
                <a:schemeClr val="tx1"/>
              </a:solidFill>
              <a:latin typeface="Poppins" panose="00000500000000000000" pitchFamily="2" charset="0"/>
              <a:cs typeface="Poppins" panose="00000500000000000000" pitchFamily="2" charset="0"/>
            </a:rPr>
            <a:t>Background Color:</a:t>
          </a:r>
          <a:r>
            <a:rPr lang="en-US" sz="1800" dirty="0">
              <a:solidFill>
                <a:schemeClr val="tx1"/>
              </a:solidFill>
              <a:latin typeface="Poppins" panose="00000500000000000000" pitchFamily="2" charset="0"/>
              <a:cs typeface="Poppins" panose="00000500000000000000" pitchFamily="2" charset="0"/>
            </a:rPr>
            <a:t> Light blue to keep it visually appealing and calm.</a:t>
          </a:r>
        </a:p>
      </dgm:t>
    </dgm:pt>
    <dgm:pt modelId="{F48206B1-FD43-49A0-944A-6C015DB20FE0}" type="parTrans" cxnId="{8BC4CE89-A611-4FB2-89E0-B3BF74967AB3}">
      <dgm:prSet/>
      <dgm:spPr/>
      <dgm:t>
        <a:bodyPr/>
        <a:lstStyle/>
        <a:p>
          <a:endParaRPr lang="en-US"/>
        </a:p>
      </dgm:t>
    </dgm:pt>
    <dgm:pt modelId="{09846F5C-46CC-41C1-8ED3-830DB6789974}" type="sibTrans" cxnId="{8BC4CE89-A611-4FB2-89E0-B3BF74967AB3}">
      <dgm:prSet/>
      <dgm:spPr/>
      <dgm:t>
        <a:bodyPr/>
        <a:lstStyle/>
        <a:p>
          <a:endParaRPr lang="en-US"/>
        </a:p>
      </dgm:t>
    </dgm:pt>
    <dgm:pt modelId="{760CA83B-1CC3-401E-A681-ADA32348082A}">
      <dgm:prSet custT="1"/>
      <dgm:spPr>
        <a:solidFill>
          <a:schemeClr val="accent5">
            <a:lumMod val="60000"/>
            <a:lumOff val="40000"/>
          </a:schemeClr>
        </a:solidFill>
      </dgm:spPr>
      <dgm:t>
        <a:bodyPr/>
        <a:lstStyle/>
        <a:p>
          <a:pPr algn="ctr"/>
          <a:r>
            <a:rPr lang="en-US" sz="2300" b="1" dirty="0">
              <a:latin typeface="Poppins" panose="00000500000000000000" pitchFamily="2" charset="0"/>
              <a:cs typeface="Poppins" panose="00000500000000000000" pitchFamily="2" charset="0"/>
            </a:rPr>
            <a:t> </a:t>
          </a:r>
          <a:r>
            <a:rPr lang="en-US" sz="2800" b="1" dirty="0">
              <a:solidFill>
                <a:schemeClr val="bg2"/>
              </a:solidFill>
              <a:latin typeface="Poppins" panose="00000500000000000000" pitchFamily="2" charset="0"/>
              <a:cs typeface="Poppins" panose="00000500000000000000" pitchFamily="2" charset="0"/>
            </a:rPr>
            <a:t>Snake and Fruit Elements</a:t>
          </a:r>
        </a:p>
        <a:p>
          <a:pPr algn="ctr"/>
          <a:r>
            <a:rPr lang="en-US" sz="1800" b="1" dirty="0">
              <a:solidFill>
                <a:schemeClr val="tx1"/>
              </a:solidFill>
              <a:latin typeface="Poppins" panose="00000500000000000000" pitchFamily="2" charset="0"/>
              <a:cs typeface="Poppins" panose="00000500000000000000" pitchFamily="2" charset="0"/>
            </a:rPr>
            <a:t>Snake:</a:t>
          </a:r>
          <a:r>
            <a:rPr lang="en-US" sz="1800" dirty="0">
              <a:solidFill>
                <a:schemeClr val="tx1"/>
              </a:solidFill>
              <a:latin typeface="Poppins" panose="00000500000000000000" pitchFamily="2" charset="0"/>
              <a:cs typeface="Poppins" panose="00000500000000000000" pitchFamily="2" charset="0"/>
            </a:rPr>
            <a:t> Black square shapes starting at (0, 0).</a:t>
          </a:r>
        </a:p>
        <a:p>
          <a:pPr algn="ctr"/>
          <a:r>
            <a:rPr lang="en-US" sz="1800" b="1" dirty="0">
              <a:solidFill>
                <a:schemeClr val="tx1"/>
              </a:solidFill>
              <a:latin typeface="Poppins" panose="00000500000000000000" pitchFamily="2" charset="0"/>
              <a:cs typeface="Poppins" panose="00000500000000000000" pitchFamily="2" charset="0"/>
            </a:rPr>
            <a:t>Fruit:</a:t>
          </a:r>
          <a:r>
            <a:rPr lang="en-US" sz="1800" dirty="0">
              <a:solidFill>
                <a:schemeClr val="tx1"/>
              </a:solidFill>
              <a:latin typeface="Poppins" panose="00000500000000000000" pitchFamily="2" charset="0"/>
              <a:cs typeface="Poppins" panose="00000500000000000000" pitchFamily="2" charset="0"/>
            </a:rPr>
            <a:t> Red circle appearing randomly.</a:t>
          </a:r>
        </a:p>
        <a:p>
          <a:pPr algn="ctr"/>
          <a:r>
            <a:rPr lang="en-US" sz="1800" b="1" dirty="0">
              <a:solidFill>
                <a:schemeClr val="tx1"/>
              </a:solidFill>
              <a:latin typeface="Poppins" panose="00000500000000000000" pitchFamily="2" charset="0"/>
              <a:cs typeface="Poppins" panose="00000500000000000000" pitchFamily="2" charset="0"/>
            </a:rPr>
            <a:t>Growth:</a:t>
          </a:r>
          <a:r>
            <a:rPr lang="en-US" sz="1800" dirty="0">
              <a:solidFill>
                <a:schemeClr val="tx1"/>
              </a:solidFill>
              <a:latin typeface="Poppins" panose="00000500000000000000" pitchFamily="2" charset="0"/>
              <a:cs typeface="Poppins" panose="00000500000000000000" pitchFamily="2" charset="0"/>
            </a:rPr>
            <a:t> Snake grows with each fruit eaten..</a:t>
          </a:r>
        </a:p>
      </dgm:t>
    </dgm:pt>
    <dgm:pt modelId="{BA410A18-601E-4EF9-9498-C9EE66389D44}" type="parTrans" cxnId="{09C07245-25C3-4AED-9E4A-E1E88BE7D5D8}">
      <dgm:prSet/>
      <dgm:spPr/>
      <dgm:t>
        <a:bodyPr/>
        <a:lstStyle/>
        <a:p>
          <a:endParaRPr lang="en-US"/>
        </a:p>
      </dgm:t>
    </dgm:pt>
    <dgm:pt modelId="{14673B50-4842-4B2D-97DD-2465230EB42B}" type="sibTrans" cxnId="{09C07245-25C3-4AED-9E4A-E1E88BE7D5D8}">
      <dgm:prSet/>
      <dgm:spPr/>
      <dgm:t>
        <a:bodyPr/>
        <a:lstStyle/>
        <a:p>
          <a:endParaRPr lang="en-US"/>
        </a:p>
      </dgm:t>
    </dgm:pt>
    <dgm:pt modelId="{B691C50A-9A81-46EF-A0D8-2C13DC33895D}">
      <dgm:prSet custT="1"/>
      <dgm:spPr>
        <a:solidFill>
          <a:schemeClr val="accent5">
            <a:lumMod val="60000"/>
            <a:lumOff val="40000"/>
          </a:schemeClr>
        </a:solidFill>
      </dgm:spPr>
      <dgm:t>
        <a:bodyPr/>
        <a:lstStyle/>
        <a:p>
          <a:r>
            <a:rPr lang="en-US" sz="2500" b="1" dirty="0"/>
            <a:t> </a:t>
          </a:r>
          <a:r>
            <a:rPr lang="en-US" sz="3200" b="1" dirty="0">
              <a:solidFill>
                <a:schemeClr val="bg1"/>
              </a:solidFill>
              <a:latin typeface="Poppins" panose="00000500000000000000" pitchFamily="2" charset="0"/>
              <a:cs typeface="Poppins" panose="00000500000000000000" pitchFamily="2" charset="0"/>
            </a:rPr>
            <a:t>Score Display</a:t>
          </a:r>
        </a:p>
        <a:p>
          <a:r>
            <a:rPr lang="en-US" sz="1800" dirty="0">
              <a:solidFill>
                <a:schemeClr val="tx1"/>
              </a:solidFill>
              <a:latin typeface="Poppins" panose="00000500000000000000" pitchFamily="2" charset="0"/>
              <a:cs typeface="Poppins" panose="00000500000000000000" pitchFamily="2" charset="0"/>
            </a:rPr>
            <a:t>Displayed at the top center of the game window.</a:t>
          </a:r>
        </a:p>
        <a:p>
          <a:r>
            <a:rPr lang="en-US" sz="1800" dirty="0">
              <a:solidFill>
                <a:schemeClr val="tx1"/>
              </a:solidFill>
              <a:latin typeface="Poppins" panose="00000500000000000000" pitchFamily="2" charset="0"/>
              <a:cs typeface="Poppins" panose="00000500000000000000" pitchFamily="2" charset="0"/>
            </a:rPr>
            <a:t>Increments each time the snake eats a fruit.</a:t>
          </a:r>
        </a:p>
      </dgm:t>
    </dgm:pt>
    <dgm:pt modelId="{F9428247-C6B2-47E1-9BFE-DC6AAA2D2A09}" type="parTrans" cxnId="{A00C5ECA-6662-4A26-B06D-343F8642783F}">
      <dgm:prSet/>
      <dgm:spPr/>
      <dgm:t>
        <a:bodyPr/>
        <a:lstStyle/>
        <a:p>
          <a:endParaRPr lang="en-US"/>
        </a:p>
      </dgm:t>
    </dgm:pt>
    <dgm:pt modelId="{9EA0187A-B074-48DB-89DF-CC843F0493FE}" type="sibTrans" cxnId="{A00C5ECA-6662-4A26-B06D-343F8642783F}">
      <dgm:prSet/>
      <dgm:spPr/>
      <dgm:t>
        <a:bodyPr/>
        <a:lstStyle/>
        <a:p>
          <a:endParaRPr lang="en-US"/>
        </a:p>
      </dgm:t>
    </dgm:pt>
    <dgm:pt modelId="{07DD7864-DF1B-4F8A-BC97-C31422A6A468}">
      <dgm:prSet custT="1"/>
      <dgm:spPr>
        <a:solidFill>
          <a:schemeClr val="accent5">
            <a:lumMod val="60000"/>
            <a:lumOff val="40000"/>
          </a:schemeClr>
        </a:solidFill>
      </dgm:spPr>
      <dgm:t>
        <a:bodyPr/>
        <a:lstStyle/>
        <a:p>
          <a:r>
            <a:rPr lang="en-US" sz="3200" b="1" dirty="0">
              <a:solidFill>
                <a:schemeClr val="bg1"/>
              </a:solidFill>
              <a:latin typeface="Poppins" panose="00000500000000000000" pitchFamily="2" charset="0"/>
              <a:cs typeface="Poppins" panose="00000500000000000000" pitchFamily="2" charset="0"/>
            </a:rPr>
            <a:t>Game Border</a:t>
          </a:r>
        </a:p>
        <a:p>
          <a:r>
            <a:rPr lang="en-IN" sz="1800" dirty="0">
              <a:solidFill>
                <a:schemeClr val="tx1"/>
              </a:solidFill>
              <a:latin typeface="Poppins" panose="00000500000000000000" pitchFamily="2" charset="0"/>
              <a:cs typeface="Poppins" panose="00000500000000000000" pitchFamily="2" charset="0"/>
            </a:rPr>
            <a:t>600x500 pixels.</a:t>
          </a:r>
        </a:p>
        <a:p>
          <a:r>
            <a:rPr lang="en-US" sz="1800" dirty="0">
              <a:solidFill>
                <a:schemeClr val="tx1"/>
              </a:solidFill>
              <a:latin typeface="Poppins" panose="00000500000000000000" pitchFamily="2" charset="0"/>
              <a:cs typeface="Poppins" panose="00000500000000000000" pitchFamily="2" charset="0"/>
            </a:rPr>
            <a:t>Crossing the border ends the game</a:t>
          </a:r>
        </a:p>
      </dgm:t>
    </dgm:pt>
    <dgm:pt modelId="{7D34577F-2901-45A2-B243-9DFB62F5EA18}" type="parTrans" cxnId="{35A3EFE0-86D5-4581-8DCD-4D12F7FDF60C}">
      <dgm:prSet/>
      <dgm:spPr/>
      <dgm:t>
        <a:bodyPr/>
        <a:lstStyle/>
        <a:p>
          <a:endParaRPr lang="en-US"/>
        </a:p>
      </dgm:t>
    </dgm:pt>
    <dgm:pt modelId="{A80E75CC-FB09-4FA3-90F0-1E8B4B97FFED}" type="sibTrans" cxnId="{35A3EFE0-86D5-4581-8DCD-4D12F7FDF60C}">
      <dgm:prSet/>
      <dgm:spPr/>
      <dgm:t>
        <a:bodyPr/>
        <a:lstStyle/>
        <a:p>
          <a:endParaRPr lang="en-US"/>
        </a:p>
      </dgm:t>
    </dgm:pt>
    <dgm:pt modelId="{1A2FC056-CE56-4E00-932D-185870036153}">
      <dgm:prSet custT="1"/>
      <dgm:spPr>
        <a:solidFill>
          <a:schemeClr val="accent5">
            <a:lumMod val="60000"/>
            <a:lumOff val="40000"/>
          </a:schemeClr>
        </a:solidFill>
      </dgm:spPr>
      <dgm:t>
        <a:bodyPr/>
        <a:lstStyle/>
        <a:p>
          <a:r>
            <a:rPr lang="en-IN" sz="3200" b="1" dirty="0">
              <a:solidFill>
                <a:schemeClr val="bg1"/>
              </a:solidFill>
              <a:latin typeface="Poppins" panose="00000500000000000000" pitchFamily="2" charset="0"/>
              <a:cs typeface="Poppins" panose="00000500000000000000" pitchFamily="2" charset="0"/>
            </a:rPr>
            <a:t>Difficulty Levels</a:t>
          </a:r>
          <a:endParaRPr lang="en-IN" sz="3200" dirty="0">
            <a:solidFill>
              <a:schemeClr val="bg1"/>
            </a:solidFill>
            <a:latin typeface="Poppins" panose="00000500000000000000" pitchFamily="2" charset="0"/>
            <a:cs typeface="Poppins" panose="00000500000000000000" pitchFamily="2" charset="0"/>
          </a:endParaRPr>
        </a:p>
        <a:p>
          <a:pPr>
            <a:buFont typeface="Arial" panose="020B0604020202020204" pitchFamily="34" charset="0"/>
            <a:buChar char="•"/>
          </a:pPr>
          <a:r>
            <a:rPr lang="en-IN" sz="1800" b="1" dirty="0">
              <a:solidFill>
                <a:schemeClr val="tx1"/>
              </a:solidFill>
              <a:latin typeface="Poppins" panose="00000500000000000000" pitchFamily="2" charset="0"/>
              <a:cs typeface="Poppins" panose="00000500000000000000" pitchFamily="2" charset="0"/>
            </a:rPr>
            <a:t>Easy, Medium, Hard.</a:t>
          </a:r>
          <a:endParaRPr lang="en-IN" sz="1800" dirty="0">
            <a:solidFill>
              <a:schemeClr val="tx1"/>
            </a:solidFill>
            <a:latin typeface="Poppins" panose="00000500000000000000" pitchFamily="2" charset="0"/>
            <a:cs typeface="Poppins" panose="00000500000000000000" pitchFamily="2" charset="0"/>
          </a:endParaRPr>
        </a:p>
        <a:p>
          <a:pPr>
            <a:buFont typeface="Arial" panose="020B0604020202020204" pitchFamily="34" charset="0"/>
            <a:buChar char="•"/>
          </a:pPr>
          <a:r>
            <a:rPr lang="en-US" sz="1800" dirty="0">
              <a:solidFill>
                <a:schemeClr val="tx1"/>
              </a:solidFill>
              <a:latin typeface="Poppins" panose="00000500000000000000" pitchFamily="2" charset="0"/>
              <a:cs typeface="Poppins" panose="00000500000000000000" pitchFamily="2" charset="0"/>
            </a:rPr>
            <a:t>Selectable from the main menu</a:t>
          </a:r>
          <a:r>
            <a:rPr lang="en-US" sz="1600" dirty="0">
              <a:solidFill>
                <a:schemeClr val="tx1"/>
              </a:solidFill>
              <a:latin typeface="Poppins" panose="00000500000000000000" pitchFamily="2" charset="0"/>
              <a:cs typeface="Poppins" panose="00000500000000000000" pitchFamily="2" charset="0"/>
            </a:rPr>
            <a:t>.</a:t>
          </a:r>
        </a:p>
      </dgm:t>
    </dgm:pt>
    <dgm:pt modelId="{3B170C98-DE4B-42B2-9C72-AFD17252EE45}" type="parTrans" cxnId="{89AA0892-CD2F-4975-A1B9-A433BA5CBE58}">
      <dgm:prSet/>
      <dgm:spPr/>
      <dgm:t>
        <a:bodyPr/>
        <a:lstStyle/>
        <a:p>
          <a:endParaRPr lang="en-US"/>
        </a:p>
      </dgm:t>
    </dgm:pt>
    <dgm:pt modelId="{6318BA72-E4DE-401D-A020-78610283F4E7}" type="sibTrans" cxnId="{89AA0892-CD2F-4975-A1B9-A433BA5CBE58}">
      <dgm:prSet/>
      <dgm:spPr/>
      <dgm:t>
        <a:bodyPr/>
        <a:lstStyle/>
        <a:p>
          <a:endParaRPr lang="en-US"/>
        </a:p>
      </dgm:t>
    </dgm:pt>
    <dgm:pt modelId="{D17BBDFF-0AF4-41A9-BBBD-A29C0A5FEF76}">
      <dgm:prSet custT="1"/>
      <dgm:spPr>
        <a:solidFill>
          <a:schemeClr val="accent5">
            <a:lumMod val="60000"/>
            <a:lumOff val="40000"/>
          </a:schemeClr>
        </a:solidFill>
      </dgm:spPr>
      <dgm:t>
        <a:bodyPr/>
        <a:lstStyle/>
        <a:p>
          <a:r>
            <a:rPr lang="en-IN" sz="3200" b="1" dirty="0">
              <a:solidFill>
                <a:schemeClr val="bg1"/>
              </a:solidFill>
              <a:latin typeface="Poppins" panose="00000500000000000000" pitchFamily="2" charset="0"/>
              <a:cs typeface="Poppins" panose="00000500000000000000" pitchFamily="2" charset="0"/>
            </a:rPr>
            <a:t>Controls</a:t>
          </a:r>
          <a:endParaRPr lang="en-IN" sz="3200" dirty="0">
            <a:solidFill>
              <a:schemeClr val="bg1"/>
            </a:solidFill>
            <a:latin typeface="Poppins" panose="00000500000000000000" pitchFamily="2" charset="0"/>
            <a:cs typeface="Poppins" panose="00000500000000000000" pitchFamily="2" charset="0"/>
          </a:endParaRPr>
        </a:p>
        <a:p>
          <a:pPr>
            <a:buFont typeface="Arial" panose="020B0604020202020204" pitchFamily="34" charset="0"/>
            <a:buChar char="•"/>
          </a:pPr>
          <a:r>
            <a:rPr lang="en-IN" sz="1800" b="1" dirty="0">
              <a:solidFill>
                <a:schemeClr val="tx1"/>
              </a:solidFill>
              <a:latin typeface="Poppins" panose="00000500000000000000" pitchFamily="2" charset="0"/>
              <a:cs typeface="Poppins" panose="00000500000000000000" pitchFamily="2" charset="0"/>
            </a:rPr>
            <a:t>Arrow Keys:</a:t>
          </a:r>
          <a:r>
            <a:rPr lang="en-IN" sz="1800" dirty="0">
              <a:solidFill>
                <a:schemeClr val="tx1"/>
              </a:solidFill>
              <a:latin typeface="Poppins" panose="00000500000000000000" pitchFamily="2" charset="0"/>
              <a:cs typeface="Poppins" panose="00000500000000000000" pitchFamily="2" charset="0"/>
            </a:rPr>
            <a:t> Move snake.</a:t>
          </a:r>
        </a:p>
        <a:p>
          <a:pPr>
            <a:buFont typeface="Arial" panose="020B0604020202020204" pitchFamily="34" charset="0"/>
            <a:buChar char="•"/>
          </a:pPr>
          <a:r>
            <a:rPr lang="en-US" sz="1800" b="1" dirty="0">
              <a:solidFill>
                <a:schemeClr val="tx1"/>
              </a:solidFill>
              <a:latin typeface="Poppins" panose="00000500000000000000" pitchFamily="2" charset="0"/>
              <a:cs typeface="Poppins" panose="00000500000000000000" pitchFamily="2" charset="0"/>
            </a:rPr>
            <a:t>Space Bar:</a:t>
          </a:r>
          <a:r>
            <a:rPr lang="en-US" sz="1800" dirty="0">
              <a:solidFill>
                <a:schemeClr val="tx1"/>
              </a:solidFill>
              <a:latin typeface="Poppins" panose="00000500000000000000" pitchFamily="2" charset="0"/>
              <a:cs typeface="Poppins" panose="00000500000000000000" pitchFamily="2" charset="0"/>
            </a:rPr>
            <a:t> Pause and resume</a:t>
          </a:r>
          <a:r>
            <a:rPr lang="en-US" sz="1800" dirty="0">
              <a:latin typeface="Poppins" panose="00000500000000000000" pitchFamily="2" charset="0"/>
              <a:cs typeface="Poppins" panose="00000500000000000000" pitchFamily="2" charset="0"/>
            </a:rPr>
            <a:t>.</a:t>
          </a:r>
        </a:p>
      </dgm:t>
    </dgm:pt>
    <dgm:pt modelId="{84E66FD5-BC7D-4D32-BA61-52F070C3C965}" type="parTrans" cxnId="{704CC550-6DBA-4851-B118-0D627D47F748}">
      <dgm:prSet/>
      <dgm:spPr/>
      <dgm:t>
        <a:bodyPr/>
        <a:lstStyle/>
        <a:p>
          <a:endParaRPr lang="en-US"/>
        </a:p>
      </dgm:t>
    </dgm:pt>
    <dgm:pt modelId="{B54B4588-5D5A-48D7-B2FF-232E18005010}" type="sibTrans" cxnId="{704CC550-6DBA-4851-B118-0D627D47F748}">
      <dgm:prSet/>
      <dgm:spPr/>
      <dgm:t>
        <a:bodyPr/>
        <a:lstStyle/>
        <a:p>
          <a:endParaRPr lang="en-US"/>
        </a:p>
      </dgm:t>
    </dgm:pt>
    <dgm:pt modelId="{421ABA33-642E-41C9-B4F0-A35E47BF1585}">
      <dgm:prSet custT="1"/>
      <dgm:spPr>
        <a:solidFill>
          <a:schemeClr val="accent5">
            <a:lumMod val="60000"/>
            <a:lumOff val="40000"/>
          </a:schemeClr>
        </a:solidFill>
      </dgm:spPr>
      <dgm:t>
        <a:bodyPr/>
        <a:lstStyle/>
        <a:p>
          <a:r>
            <a:rPr lang="en-US" sz="2300" b="1" dirty="0">
              <a:solidFill>
                <a:schemeClr val="tx1"/>
              </a:solidFill>
              <a:latin typeface="Poppins" panose="00000500000000000000" pitchFamily="2" charset="0"/>
              <a:cs typeface="Poppins" panose="00000500000000000000" pitchFamily="2" charset="0"/>
            </a:rPr>
            <a:t> </a:t>
          </a:r>
          <a:r>
            <a:rPr lang="en-US" sz="2800" b="1" dirty="0">
              <a:solidFill>
                <a:schemeClr val="bg1"/>
              </a:solidFill>
              <a:latin typeface="Poppins" panose="00000500000000000000" pitchFamily="2" charset="0"/>
              <a:cs typeface="Poppins" panose="00000500000000000000" pitchFamily="2" charset="0"/>
            </a:rPr>
            <a:t>Pause Functionality</a:t>
          </a:r>
        </a:p>
        <a:p>
          <a:r>
            <a:rPr lang="en-US" sz="1800" dirty="0">
              <a:solidFill>
                <a:schemeClr val="tx1"/>
              </a:solidFill>
              <a:latin typeface="Poppins" panose="00000500000000000000" pitchFamily="2" charset="0"/>
              <a:cs typeface="Poppins" panose="00000500000000000000" pitchFamily="2" charset="0"/>
            </a:rPr>
            <a:t>A "Paused" message appears below the score when the game is paused.</a:t>
          </a:r>
        </a:p>
        <a:p>
          <a:r>
            <a:rPr lang="en-US" sz="1800" dirty="0">
              <a:solidFill>
                <a:schemeClr val="tx1"/>
              </a:solidFill>
              <a:latin typeface="Poppins" panose="00000500000000000000" pitchFamily="2" charset="0"/>
              <a:cs typeface="Poppins" panose="00000500000000000000" pitchFamily="2" charset="0"/>
            </a:rPr>
            <a:t>The game stops until the player presses the space bar again to resume.</a:t>
          </a:r>
        </a:p>
      </dgm:t>
    </dgm:pt>
    <dgm:pt modelId="{01D3F062-C33F-42FE-B137-C08C831B4F1F}" type="parTrans" cxnId="{5503C05C-1E72-41DD-80EF-95D5A809DEB8}">
      <dgm:prSet/>
      <dgm:spPr/>
      <dgm:t>
        <a:bodyPr/>
        <a:lstStyle/>
        <a:p>
          <a:endParaRPr lang="en-US"/>
        </a:p>
      </dgm:t>
    </dgm:pt>
    <dgm:pt modelId="{8CF16596-9C09-4F4F-8574-CB19CD1265F1}" type="sibTrans" cxnId="{5503C05C-1E72-41DD-80EF-95D5A809DEB8}">
      <dgm:prSet/>
      <dgm:spPr/>
      <dgm:t>
        <a:bodyPr/>
        <a:lstStyle/>
        <a:p>
          <a:endParaRPr lang="en-US"/>
        </a:p>
      </dgm:t>
    </dgm:pt>
    <dgm:pt modelId="{9656187B-72A4-445D-9E94-51BCB4AD0D12}">
      <dgm:prSet custT="1"/>
      <dgm:spPr>
        <a:solidFill>
          <a:schemeClr val="accent5">
            <a:lumMod val="60000"/>
            <a:lumOff val="40000"/>
          </a:schemeClr>
        </a:solidFill>
      </dgm:spPr>
      <dgm:t>
        <a:bodyPr/>
        <a:lstStyle/>
        <a:p>
          <a:r>
            <a:rPr lang="en-IN" sz="2800" b="1" dirty="0">
              <a:solidFill>
                <a:schemeClr val="bg1"/>
              </a:solidFill>
              <a:latin typeface="Poppins" panose="00000500000000000000" pitchFamily="2" charset="0"/>
              <a:cs typeface="Poppins" panose="00000500000000000000" pitchFamily="2" charset="0"/>
            </a:rPr>
            <a:t>Collision Detection</a:t>
          </a:r>
        </a:p>
        <a:p>
          <a:pPr>
            <a:buFont typeface="Arial" panose="020B0604020202020204" pitchFamily="34" charset="0"/>
            <a:buChar char="•"/>
          </a:pPr>
          <a:r>
            <a:rPr lang="en-US" sz="1800" b="1" dirty="0">
              <a:solidFill>
                <a:schemeClr val="tx1"/>
              </a:solidFill>
              <a:latin typeface="Poppins" panose="00000500000000000000" pitchFamily="2" charset="0"/>
              <a:cs typeface="Poppins" panose="00000500000000000000" pitchFamily="2" charset="0"/>
            </a:rPr>
            <a:t>Fruit Collision:</a:t>
          </a:r>
          <a:r>
            <a:rPr lang="en-US" sz="1800" dirty="0">
              <a:solidFill>
                <a:schemeClr val="tx1"/>
              </a:solidFill>
              <a:latin typeface="Poppins" panose="00000500000000000000" pitchFamily="2" charset="0"/>
              <a:cs typeface="Poppins" panose="00000500000000000000" pitchFamily="2" charset="0"/>
            </a:rPr>
            <a:t> Eat fruit, grow, and new fruit appears.</a:t>
          </a:r>
        </a:p>
        <a:p>
          <a:pPr>
            <a:buFont typeface="Arial" panose="020B0604020202020204" pitchFamily="34" charset="0"/>
            <a:buChar char="•"/>
          </a:pPr>
          <a:r>
            <a:rPr lang="en-US" sz="1800" b="1" dirty="0">
              <a:solidFill>
                <a:schemeClr val="tx1"/>
              </a:solidFill>
              <a:latin typeface="Poppins" panose="00000500000000000000" pitchFamily="2" charset="0"/>
              <a:cs typeface="Poppins" panose="00000500000000000000" pitchFamily="2" charset="0"/>
            </a:rPr>
            <a:t>Border Collision:</a:t>
          </a:r>
          <a:r>
            <a:rPr lang="en-US" sz="1800" dirty="0">
              <a:solidFill>
                <a:schemeClr val="tx1"/>
              </a:solidFill>
              <a:latin typeface="Poppins" panose="00000500000000000000" pitchFamily="2" charset="0"/>
              <a:cs typeface="Poppins" panose="00000500000000000000" pitchFamily="2" charset="0"/>
            </a:rPr>
            <a:t> Game over if touching border.</a:t>
          </a:r>
        </a:p>
        <a:p>
          <a:pPr>
            <a:buFont typeface="Arial" panose="020B0604020202020204" pitchFamily="34" charset="0"/>
            <a:buChar char="•"/>
          </a:pPr>
          <a:r>
            <a:rPr lang="en-US" sz="1800" b="1" dirty="0">
              <a:solidFill>
                <a:schemeClr val="tx1"/>
              </a:solidFill>
              <a:latin typeface="Poppins" panose="00000500000000000000" pitchFamily="2" charset="0"/>
              <a:cs typeface="Poppins" panose="00000500000000000000" pitchFamily="2" charset="0"/>
            </a:rPr>
            <a:t>Self-Collision:</a:t>
          </a:r>
          <a:r>
            <a:rPr lang="en-US" sz="1800" dirty="0">
              <a:solidFill>
                <a:schemeClr val="tx1"/>
              </a:solidFill>
              <a:latin typeface="Poppins" panose="00000500000000000000" pitchFamily="2" charset="0"/>
              <a:cs typeface="Poppins" panose="00000500000000000000" pitchFamily="2" charset="0"/>
            </a:rPr>
            <a:t> Game over if colliding with body.</a:t>
          </a:r>
        </a:p>
      </dgm:t>
    </dgm:pt>
    <dgm:pt modelId="{AF1B34FC-9262-4BDB-BB4D-41ABCAE56100}" type="parTrans" cxnId="{7A449C07-4925-4F7D-BA79-5E4C2A733469}">
      <dgm:prSet/>
      <dgm:spPr/>
      <dgm:t>
        <a:bodyPr/>
        <a:lstStyle/>
        <a:p>
          <a:endParaRPr lang="en-US"/>
        </a:p>
      </dgm:t>
    </dgm:pt>
    <dgm:pt modelId="{0D734DDC-083E-436D-B6AD-6BBA14E07BE8}" type="sibTrans" cxnId="{7A449C07-4925-4F7D-BA79-5E4C2A733469}">
      <dgm:prSet/>
      <dgm:spPr/>
      <dgm:t>
        <a:bodyPr/>
        <a:lstStyle/>
        <a:p>
          <a:endParaRPr lang="en-US"/>
        </a:p>
      </dgm:t>
    </dgm:pt>
    <dgm:pt modelId="{A02B4B55-227D-4B76-B10E-792455794083}" type="pres">
      <dgm:prSet presAssocID="{627DB555-2CC5-4500-A848-534563EA9C3A}" presName="diagram" presStyleCnt="0">
        <dgm:presLayoutVars>
          <dgm:dir/>
          <dgm:resizeHandles val="exact"/>
        </dgm:presLayoutVars>
      </dgm:prSet>
      <dgm:spPr/>
    </dgm:pt>
    <dgm:pt modelId="{E6D8BFE6-BA9F-4660-A01E-BDDCEEDA90E2}" type="pres">
      <dgm:prSet presAssocID="{4BDB06E5-B1B0-4E60-B807-6E070CAF940F}" presName="node" presStyleLbl="node1" presStyleIdx="0" presStyleCnt="8" custScaleX="356060" custScaleY="555926" custLinFactNeighborX="-14443" custLinFactNeighborY="-48061">
        <dgm:presLayoutVars>
          <dgm:bulletEnabled val="1"/>
        </dgm:presLayoutVars>
      </dgm:prSet>
      <dgm:spPr>
        <a:prstGeom prst="flowChartAlternateProcess">
          <a:avLst/>
        </a:prstGeom>
      </dgm:spPr>
    </dgm:pt>
    <dgm:pt modelId="{01C33703-CCA7-41E3-ADE1-2CB80369D812}" type="pres">
      <dgm:prSet presAssocID="{09846F5C-46CC-41C1-8ED3-830DB6789974}" presName="sibTrans" presStyleCnt="0"/>
      <dgm:spPr/>
    </dgm:pt>
    <dgm:pt modelId="{19129F03-00E2-4AFE-8B9E-8052A3D72AA6}" type="pres">
      <dgm:prSet presAssocID="{760CA83B-1CC3-401E-A681-ADA32348082A}" presName="node" presStyleLbl="node1" presStyleIdx="1" presStyleCnt="8" custScaleX="355982" custScaleY="555707" custLinFactNeighborX="-8313" custLinFactNeighborY="-48461">
        <dgm:presLayoutVars>
          <dgm:bulletEnabled val="1"/>
        </dgm:presLayoutVars>
      </dgm:prSet>
      <dgm:spPr>
        <a:prstGeom prst="flowChartAlternateProcess">
          <a:avLst/>
        </a:prstGeom>
      </dgm:spPr>
    </dgm:pt>
    <dgm:pt modelId="{AF8CDCD2-2AAF-4A92-9C74-8D55206340FC}" type="pres">
      <dgm:prSet presAssocID="{14673B50-4842-4B2D-97DD-2465230EB42B}" presName="sibTrans" presStyleCnt="0"/>
      <dgm:spPr/>
    </dgm:pt>
    <dgm:pt modelId="{413859E9-DDF9-430B-B6EF-E3B2BC25759C}" type="pres">
      <dgm:prSet presAssocID="{B691C50A-9A81-46EF-A0D8-2C13DC33895D}" presName="node" presStyleLbl="node1" presStyleIdx="2" presStyleCnt="8" custScaleX="355982" custScaleY="555707" custLinFactNeighborX="-2528" custLinFactNeighborY="-50567">
        <dgm:presLayoutVars>
          <dgm:bulletEnabled val="1"/>
        </dgm:presLayoutVars>
      </dgm:prSet>
      <dgm:spPr>
        <a:prstGeom prst="flowChartAlternateProcess">
          <a:avLst/>
        </a:prstGeom>
      </dgm:spPr>
    </dgm:pt>
    <dgm:pt modelId="{FC92A480-EA9F-4B1A-BAD6-03AA7884046C}" type="pres">
      <dgm:prSet presAssocID="{9EA0187A-B074-48DB-89DF-CC843F0493FE}" presName="sibTrans" presStyleCnt="0"/>
      <dgm:spPr/>
    </dgm:pt>
    <dgm:pt modelId="{55854C1A-37DB-4BEA-87E8-E011926EE84A}" type="pres">
      <dgm:prSet presAssocID="{07DD7864-DF1B-4F8A-BC97-C31422A6A468}" presName="node" presStyleLbl="node1" presStyleIdx="3" presStyleCnt="8" custScaleX="355982" custScaleY="555707" custLinFactNeighborX="1264" custLinFactNeighborY="-52675">
        <dgm:presLayoutVars>
          <dgm:bulletEnabled val="1"/>
        </dgm:presLayoutVars>
      </dgm:prSet>
      <dgm:spPr>
        <a:prstGeom prst="flowChartAlternateProcess">
          <a:avLst/>
        </a:prstGeom>
      </dgm:spPr>
    </dgm:pt>
    <dgm:pt modelId="{03504F1F-B5C3-499D-B0C7-7AA0597D3EE8}" type="pres">
      <dgm:prSet presAssocID="{A80E75CC-FB09-4FA3-90F0-1E8B4B97FFED}" presName="sibTrans" presStyleCnt="0"/>
      <dgm:spPr/>
    </dgm:pt>
    <dgm:pt modelId="{FD7A8F32-78DE-48EF-BBEF-C63B5AECA25D}" type="pres">
      <dgm:prSet presAssocID="{1A2FC056-CE56-4E00-932D-185870036153}" presName="node" presStyleLbl="node1" presStyleIdx="4" presStyleCnt="8" custScaleX="356158" custScaleY="581208">
        <dgm:presLayoutVars>
          <dgm:bulletEnabled val="1"/>
        </dgm:presLayoutVars>
      </dgm:prSet>
      <dgm:spPr>
        <a:prstGeom prst="flowChartAlternateProcess">
          <a:avLst/>
        </a:prstGeom>
      </dgm:spPr>
    </dgm:pt>
    <dgm:pt modelId="{3EDEFA27-063C-4DE1-AE1E-451490EF7F9E}" type="pres">
      <dgm:prSet presAssocID="{6318BA72-E4DE-401D-A020-78610283F4E7}" presName="sibTrans" presStyleCnt="0"/>
      <dgm:spPr/>
    </dgm:pt>
    <dgm:pt modelId="{B53ACC8E-7E83-4532-9699-8123DDC0ED89}" type="pres">
      <dgm:prSet presAssocID="{D17BBDFF-0AF4-41A9-BBBD-A29C0A5FEF76}" presName="node" presStyleLbl="node1" presStyleIdx="5" presStyleCnt="8" custScaleX="372318" custScaleY="581208">
        <dgm:presLayoutVars>
          <dgm:bulletEnabled val="1"/>
        </dgm:presLayoutVars>
      </dgm:prSet>
      <dgm:spPr>
        <a:prstGeom prst="flowChartAlternateProcess">
          <a:avLst/>
        </a:prstGeom>
      </dgm:spPr>
    </dgm:pt>
    <dgm:pt modelId="{3D2C4BD3-6CE0-4AA5-8E58-810543100B74}" type="pres">
      <dgm:prSet presAssocID="{B54B4588-5D5A-48D7-B2FF-232E18005010}" presName="sibTrans" presStyleCnt="0"/>
      <dgm:spPr/>
    </dgm:pt>
    <dgm:pt modelId="{51F20227-BC05-4960-85B4-C6A50A94DFCF}" type="pres">
      <dgm:prSet presAssocID="{421ABA33-642E-41C9-B4F0-A35E47BF1585}" presName="node" presStyleLbl="node1" presStyleIdx="6" presStyleCnt="8" custScaleX="372318" custScaleY="581208">
        <dgm:presLayoutVars>
          <dgm:bulletEnabled val="1"/>
        </dgm:presLayoutVars>
      </dgm:prSet>
      <dgm:spPr>
        <a:prstGeom prst="flowChartAlternateProcess">
          <a:avLst/>
        </a:prstGeom>
      </dgm:spPr>
    </dgm:pt>
    <dgm:pt modelId="{70A4C79B-D4B0-42C5-9346-A9305ADAC83D}" type="pres">
      <dgm:prSet presAssocID="{8CF16596-9C09-4F4F-8574-CB19CD1265F1}" presName="sibTrans" presStyleCnt="0"/>
      <dgm:spPr/>
    </dgm:pt>
    <dgm:pt modelId="{2CF40961-FD69-4F7E-A0D8-4AE7D7C5CE5E}" type="pres">
      <dgm:prSet presAssocID="{9656187B-72A4-445D-9E94-51BCB4AD0D12}" presName="node" presStyleLbl="node1" presStyleIdx="7" presStyleCnt="8" custScaleX="372318" custScaleY="581208" custLinFactNeighborX="-1125">
        <dgm:presLayoutVars>
          <dgm:bulletEnabled val="1"/>
        </dgm:presLayoutVars>
      </dgm:prSet>
      <dgm:spPr>
        <a:prstGeom prst="flowChartAlternateProcess">
          <a:avLst/>
        </a:prstGeom>
      </dgm:spPr>
    </dgm:pt>
  </dgm:ptLst>
  <dgm:cxnLst>
    <dgm:cxn modelId="{7A449C07-4925-4F7D-BA79-5E4C2A733469}" srcId="{627DB555-2CC5-4500-A848-534563EA9C3A}" destId="{9656187B-72A4-445D-9E94-51BCB4AD0D12}" srcOrd="7" destOrd="0" parTransId="{AF1B34FC-9262-4BDB-BB4D-41ABCAE56100}" sibTransId="{0D734DDC-083E-436D-B6AD-6BBA14E07BE8}"/>
    <dgm:cxn modelId="{D13F050A-BF75-487B-9DDA-9094A7CCDCB1}" type="presOf" srcId="{760CA83B-1CC3-401E-A681-ADA32348082A}" destId="{19129F03-00E2-4AFE-8B9E-8052A3D72AA6}" srcOrd="0" destOrd="0" presId="urn:microsoft.com/office/officeart/2005/8/layout/default"/>
    <dgm:cxn modelId="{4560651A-0AED-4F75-8562-C5880B09B101}" type="presOf" srcId="{9656187B-72A4-445D-9E94-51BCB4AD0D12}" destId="{2CF40961-FD69-4F7E-A0D8-4AE7D7C5CE5E}" srcOrd="0" destOrd="0" presId="urn:microsoft.com/office/officeart/2005/8/layout/default"/>
    <dgm:cxn modelId="{638C8625-C705-47E5-A7CC-5A7B0C5DDF67}" type="presOf" srcId="{627DB555-2CC5-4500-A848-534563EA9C3A}" destId="{A02B4B55-227D-4B76-B10E-792455794083}" srcOrd="0" destOrd="0" presId="urn:microsoft.com/office/officeart/2005/8/layout/default"/>
    <dgm:cxn modelId="{5503C05C-1E72-41DD-80EF-95D5A809DEB8}" srcId="{627DB555-2CC5-4500-A848-534563EA9C3A}" destId="{421ABA33-642E-41C9-B4F0-A35E47BF1585}" srcOrd="6" destOrd="0" parTransId="{01D3F062-C33F-42FE-B137-C08C831B4F1F}" sibTransId="{8CF16596-9C09-4F4F-8574-CB19CD1265F1}"/>
    <dgm:cxn modelId="{09C07245-25C3-4AED-9E4A-E1E88BE7D5D8}" srcId="{627DB555-2CC5-4500-A848-534563EA9C3A}" destId="{760CA83B-1CC3-401E-A681-ADA32348082A}" srcOrd="1" destOrd="0" parTransId="{BA410A18-601E-4EF9-9498-C9EE66389D44}" sibTransId="{14673B50-4842-4B2D-97DD-2465230EB42B}"/>
    <dgm:cxn modelId="{90365E4F-696C-4CB3-8B54-336A56758401}" type="presOf" srcId="{B691C50A-9A81-46EF-A0D8-2C13DC33895D}" destId="{413859E9-DDF9-430B-B6EF-E3B2BC25759C}" srcOrd="0" destOrd="0" presId="urn:microsoft.com/office/officeart/2005/8/layout/default"/>
    <dgm:cxn modelId="{704CC550-6DBA-4851-B118-0D627D47F748}" srcId="{627DB555-2CC5-4500-A848-534563EA9C3A}" destId="{D17BBDFF-0AF4-41A9-BBBD-A29C0A5FEF76}" srcOrd="5" destOrd="0" parTransId="{84E66FD5-BC7D-4D32-BA61-52F070C3C965}" sibTransId="{B54B4588-5D5A-48D7-B2FF-232E18005010}"/>
    <dgm:cxn modelId="{8BC4CE89-A611-4FB2-89E0-B3BF74967AB3}" srcId="{627DB555-2CC5-4500-A848-534563EA9C3A}" destId="{4BDB06E5-B1B0-4E60-B807-6E070CAF940F}" srcOrd="0" destOrd="0" parTransId="{F48206B1-FD43-49A0-944A-6C015DB20FE0}" sibTransId="{09846F5C-46CC-41C1-8ED3-830DB6789974}"/>
    <dgm:cxn modelId="{7126FA8A-CD14-4436-ABE6-4503BF96F38F}" type="presOf" srcId="{1A2FC056-CE56-4E00-932D-185870036153}" destId="{FD7A8F32-78DE-48EF-BBEF-C63B5AECA25D}" srcOrd="0" destOrd="0" presId="urn:microsoft.com/office/officeart/2005/8/layout/default"/>
    <dgm:cxn modelId="{68E0748B-73E0-431A-B593-635B8F17E663}" type="presOf" srcId="{07DD7864-DF1B-4F8A-BC97-C31422A6A468}" destId="{55854C1A-37DB-4BEA-87E8-E011926EE84A}" srcOrd="0" destOrd="0" presId="urn:microsoft.com/office/officeart/2005/8/layout/default"/>
    <dgm:cxn modelId="{89AA0892-CD2F-4975-A1B9-A433BA5CBE58}" srcId="{627DB555-2CC5-4500-A848-534563EA9C3A}" destId="{1A2FC056-CE56-4E00-932D-185870036153}" srcOrd="4" destOrd="0" parTransId="{3B170C98-DE4B-42B2-9C72-AFD17252EE45}" sibTransId="{6318BA72-E4DE-401D-A020-78610283F4E7}"/>
    <dgm:cxn modelId="{BEF5DDBE-6EF4-4B20-94BD-A26F75EE305B}" type="presOf" srcId="{D17BBDFF-0AF4-41A9-BBBD-A29C0A5FEF76}" destId="{B53ACC8E-7E83-4532-9699-8123DDC0ED89}" srcOrd="0" destOrd="0" presId="urn:microsoft.com/office/officeart/2005/8/layout/default"/>
    <dgm:cxn modelId="{A00C5ECA-6662-4A26-B06D-343F8642783F}" srcId="{627DB555-2CC5-4500-A848-534563EA9C3A}" destId="{B691C50A-9A81-46EF-A0D8-2C13DC33895D}" srcOrd="2" destOrd="0" parTransId="{F9428247-C6B2-47E1-9BFE-DC6AAA2D2A09}" sibTransId="{9EA0187A-B074-48DB-89DF-CC843F0493FE}"/>
    <dgm:cxn modelId="{2159D4D0-7815-4DE2-B0E4-E89D1804B2D1}" type="presOf" srcId="{4BDB06E5-B1B0-4E60-B807-6E070CAF940F}" destId="{E6D8BFE6-BA9F-4660-A01E-BDDCEEDA90E2}" srcOrd="0" destOrd="0" presId="urn:microsoft.com/office/officeart/2005/8/layout/default"/>
    <dgm:cxn modelId="{D967F7D0-BFBB-4844-95BD-B34580267320}" type="presOf" srcId="{421ABA33-642E-41C9-B4F0-A35E47BF1585}" destId="{51F20227-BC05-4960-85B4-C6A50A94DFCF}" srcOrd="0" destOrd="0" presId="urn:microsoft.com/office/officeart/2005/8/layout/default"/>
    <dgm:cxn modelId="{35A3EFE0-86D5-4581-8DCD-4D12F7FDF60C}" srcId="{627DB555-2CC5-4500-A848-534563EA9C3A}" destId="{07DD7864-DF1B-4F8A-BC97-C31422A6A468}" srcOrd="3" destOrd="0" parTransId="{7D34577F-2901-45A2-B243-9DFB62F5EA18}" sibTransId="{A80E75CC-FB09-4FA3-90F0-1E8B4B97FFED}"/>
    <dgm:cxn modelId="{1CB1BD7A-EBB0-490F-BA70-4BA007463231}" type="presParOf" srcId="{A02B4B55-227D-4B76-B10E-792455794083}" destId="{E6D8BFE6-BA9F-4660-A01E-BDDCEEDA90E2}" srcOrd="0" destOrd="0" presId="urn:microsoft.com/office/officeart/2005/8/layout/default"/>
    <dgm:cxn modelId="{00F13659-67B7-45F4-9646-64DA2350B661}" type="presParOf" srcId="{A02B4B55-227D-4B76-B10E-792455794083}" destId="{01C33703-CCA7-41E3-ADE1-2CB80369D812}" srcOrd="1" destOrd="0" presId="urn:microsoft.com/office/officeart/2005/8/layout/default"/>
    <dgm:cxn modelId="{204FD42F-92E3-41DF-AA65-260D20E60FE5}" type="presParOf" srcId="{A02B4B55-227D-4B76-B10E-792455794083}" destId="{19129F03-00E2-4AFE-8B9E-8052A3D72AA6}" srcOrd="2" destOrd="0" presId="urn:microsoft.com/office/officeart/2005/8/layout/default"/>
    <dgm:cxn modelId="{FF122E6C-3D49-4A57-84D7-A979B5B9335C}" type="presParOf" srcId="{A02B4B55-227D-4B76-B10E-792455794083}" destId="{AF8CDCD2-2AAF-4A92-9C74-8D55206340FC}" srcOrd="3" destOrd="0" presId="urn:microsoft.com/office/officeart/2005/8/layout/default"/>
    <dgm:cxn modelId="{6B21DEA6-0A57-433A-8FE3-1899839019C3}" type="presParOf" srcId="{A02B4B55-227D-4B76-B10E-792455794083}" destId="{413859E9-DDF9-430B-B6EF-E3B2BC25759C}" srcOrd="4" destOrd="0" presId="urn:microsoft.com/office/officeart/2005/8/layout/default"/>
    <dgm:cxn modelId="{028E67B9-BBB5-4E3E-B740-61DD4C44D2AA}" type="presParOf" srcId="{A02B4B55-227D-4B76-B10E-792455794083}" destId="{FC92A480-EA9F-4B1A-BAD6-03AA7884046C}" srcOrd="5" destOrd="0" presId="urn:microsoft.com/office/officeart/2005/8/layout/default"/>
    <dgm:cxn modelId="{A55C4D51-1AFA-4403-B23C-F58E561039CB}" type="presParOf" srcId="{A02B4B55-227D-4B76-B10E-792455794083}" destId="{55854C1A-37DB-4BEA-87E8-E011926EE84A}" srcOrd="6" destOrd="0" presId="urn:microsoft.com/office/officeart/2005/8/layout/default"/>
    <dgm:cxn modelId="{46B03416-9AB3-4E01-A727-457FA98F4DC5}" type="presParOf" srcId="{A02B4B55-227D-4B76-B10E-792455794083}" destId="{03504F1F-B5C3-499D-B0C7-7AA0597D3EE8}" srcOrd="7" destOrd="0" presId="urn:microsoft.com/office/officeart/2005/8/layout/default"/>
    <dgm:cxn modelId="{D56BA300-EEB1-4DFB-93E9-615BBB729F16}" type="presParOf" srcId="{A02B4B55-227D-4B76-B10E-792455794083}" destId="{FD7A8F32-78DE-48EF-BBEF-C63B5AECA25D}" srcOrd="8" destOrd="0" presId="urn:microsoft.com/office/officeart/2005/8/layout/default"/>
    <dgm:cxn modelId="{F5EE021D-7CCE-4E93-85A5-7797FC9CFABD}" type="presParOf" srcId="{A02B4B55-227D-4B76-B10E-792455794083}" destId="{3EDEFA27-063C-4DE1-AE1E-451490EF7F9E}" srcOrd="9" destOrd="0" presId="urn:microsoft.com/office/officeart/2005/8/layout/default"/>
    <dgm:cxn modelId="{F5B4A190-6096-48BC-9E78-C03E100B4D81}" type="presParOf" srcId="{A02B4B55-227D-4B76-B10E-792455794083}" destId="{B53ACC8E-7E83-4532-9699-8123DDC0ED89}" srcOrd="10" destOrd="0" presId="urn:microsoft.com/office/officeart/2005/8/layout/default"/>
    <dgm:cxn modelId="{44A82F02-9EC1-4A36-9072-B4431440A570}" type="presParOf" srcId="{A02B4B55-227D-4B76-B10E-792455794083}" destId="{3D2C4BD3-6CE0-4AA5-8E58-810543100B74}" srcOrd="11" destOrd="0" presId="urn:microsoft.com/office/officeart/2005/8/layout/default"/>
    <dgm:cxn modelId="{E01465F6-00E8-4325-82CF-49D2ABD8FAC2}" type="presParOf" srcId="{A02B4B55-227D-4B76-B10E-792455794083}" destId="{51F20227-BC05-4960-85B4-C6A50A94DFCF}" srcOrd="12" destOrd="0" presId="urn:microsoft.com/office/officeart/2005/8/layout/default"/>
    <dgm:cxn modelId="{7E026368-FF26-4D99-B957-EED8EE19C035}" type="presParOf" srcId="{A02B4B55-227D-4B76-B10E-792455794083}" destId="{70A4C79B-D4B0-42C5-9346-A9305ADAC83D}" srcOrd="13" destOrd="0" presId="urn:microsoft.com/office/officeart/2005/8/layout/default"/>
    <dgm:cxn modelId="{F4F326D5-4DC1-4764-BD9D-89BB51A67956}" type="presParOf" srcId="{A02B4B55-227D-4B76-B10E-792455794083}" destId="{2CF40961-FD69-4F7E-A0D8-4AE7D7C5CE5E}" srcOrd="1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72E40-9A17-420A-820C-8AD2230D3952}">
      <dsp:nvSpPr>
        <dsp:cNvPr id="0" name=""/>
        <dsp:cNvSpPr/>
      </dsp:nvSpPr>
      <dsp:spPr>
        <a:xfrm>
          <a:off x="0" y="1054"/>
          <a:ext cx="937622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A22C64-217D-4FE9-A32E-01983FAA2738}">
      <dsp:nvSpPr>
        <dsp:cNvPr id="0" name=""/>
        <dsp:cNvSpPr/>
      </dsp:nvSpPr>
      <dsp:spPr>
        <a:xfrm>
          <a:off x="0" y="1054"/>
          <a:ext cx="9376228" cy="86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Introduction</a:t>
          </a:r>
          <a:endParaRPr lang="en-US" sz="4000" kern="1200"/>
        </a:p>
      </dsp:txBody>
      <dsp:txXfrm>
        <a:off x="0" y="1054"/>
        <a:ext cx="9376228" cy="863615"/>
      </dsp:txXfrm>
    </dsp:sp>
    <dsp:sp modelId="{3203D7FF-F9E6-4D6A-9F47-A3D9FD5C0F8C}">
      <dsp:nvSpPr>
        <dsp:cNvPr id="0" name=""/>
        <dsp:cNvSpPr/>
      </dsp:nvSpPr>
      <dsp:spPr>
        <a:xfrm>
          <a:off x="0" y="864669"/>
          <a:ext cx="937622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A4A56B-3EC9-4F1B-B611-4609B7D39980}">
      <dsp:nvSpPr>
        <dsp:cNvPr id="0" name=""/>
        <dsp:cNvSpPr/>
      </dsp:nvSpPr>
      <dsp:spPr>
        <a:xfrm>
          <a:off x="0" y="864669"/>
          <a:ext cx="9376228" cy="86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Objectives</a:t>
          </a:r>
          <a:endParaRPr lang="en-US" sz="4000" kern="1200"/>
        </a:p>
      </dsp:txBody>
      <dsp:txXfrm>
        <a:off x="0" y="864669"/>
        <a:ext cx="9376228" cy="863615"/>
      </dsp:txXfrm>
    </dsp:sp>
    <dsp:sp modelId="{B9FA7FD9-9A0F-47AC-A417-B5A680352682}">
      <dsp:nvSpPr>
        <dsp:cNvPr id="0" name=""/>
        <dsp:cNvSpPr/>
      </dsp:nvSpPr>
      <dsp:spPr>
        <a:xfrm>
          <a:off x="0" y="1728285"/>
          <a:ext cx="937622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D6A771-4FFE-4465-AD08-F195BA91161C}">
      <dsp:nvSpPr>
        <dsp:cNvPr id="0" name=""/>
        <dsp:cNvSpPr/>
      </dsp:nvSpPr>
      <dsp:spPr>
        <a:xfrm>
          <a:off x="0" y="1728285"/>
          <a:ext cx="9376228" cy="86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Scope</a:t>
          </a:r>
          <a:endParaRPr lang="en-US" sz="4000" kern="1200"/>
        </a:p>
      </dsp:txBody>
      <dsp:txXfrm>
        <a:off x="0" y="1728285"/>
        <a:ext cx="9376228" cy="863615"/>
      </dsp:txXfrm>
    </dsp:sp>
    <dsp:sp modelId="{EDFB7196-2844-4C1F-A3EC-23A3D5428407}">
      <dsp:nvSpPr>
        <dsp:cNvPr id="0" name=""/>
        <dsp:cNvSpPr/>
      </dsp:nvSpPr>
      <dsp:spPr>
        <a:xfrm>
          <a:off x="0" y="2591900"/>
          <a:ext cx="937622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F5D41B-A593-48EB-BE9F-DABA1A4B451E}">
      <dsp:nvSpPr>
        <dsp:cNvPr id="0" name=""/>
        <dsp:cNvSpPr/>
      </dsp:nvSpPr>
      <dsp:spPr>
        <a:xfrm>
          <a:off x="0" y="2591900"/>
          <a:ext cx="9376228" cy="86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Application Tools</a:t>
          </a:r>
          <a:endParaRPr lang="en-US" sz="4000" kern="1200"/>
        </a:p>
      </dsp:txBody>
      <dsp:txXfrm>
        <a:off x="0" y="2591900"/>
        <a:ext cx="9376228" cy="863615"/>
      </dsp:txXfrm>
    </dsp:sp>
    <dsp:sp modelId="{B66032DA-C874-4928-A8BC-8DFD5F6CF4C0}">
      <dsp:nvSpPr>
        <dsp:cNvPr id="0" name=""/>
        <dsp:cNvSpPr/>
      </dsp:nvSpPr>
      <dsp:spPr>
        <a:xfrm>
          <a:off x="0" y="3455515"/>
          <a:ext cx="937622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2BC8E-28B5-42BE-90DF-5C0EC1BB0333}">
      <dsp:nvSpPr>
        <dsp:cNvPr id="0" name=""/>
        <dsp:cNvSpPr/>
      </dsp:nvSpPr>
      <dsp:spPr>
        <a:xfrm>
          <a:off x="0" y="3455515"/>
          <a:ext cx="9376228" cy="86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Game Design</a:t>
          </a:r>
          <a:endParaRPr lang="en-US" sz="4000" kern="1200"/>
        </a:p>
      </dsp:txBody>
      <dsp:txXfrm>
        <a:off x="0" y="3455515"/>
        <a:ext cx="9376228" cy="863615"/>
      </dsp:txXfrm>
    </dsp:sp>
    <dsp:sp modelId="{66265A43-9F59-4561-A71D-CEF6C24DA227}">
      <dsp:nvSpPr>
        <dsp:cNvPr id="0" name=""/>
        <dsp:cNvSpPr/>
      </dsp:nvSpPr>
      <dsp:spPr>
        <a:xfrm>
          <a:off x="0" y="4319131"/>
          <a:ext cx="937622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CB476-B263-43BE-9233-DFDE7EF681D5}">
      <dsp:nvSpPr>
        <dsp:cNvPr id="0" name=""/>
        <dsp:cNvSpPr/>
      </dsp:nvSpPr>
      <dsp:spPr>
        <a:xfrm>
          <a:off x="0" y="4319131"/>
          <a:ext cx="9376228" cy="86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Flow Chart</a:t>
          </a:r>
          <a:endParaRPr lang="en-US" sz="4000" kern="1200"/>
        </a:p>
      </dsp:txBody>
      <dsp:txXfrm>
        <a:off x="0" y="4319131"/>
        <a:ext cx="9376228" cy="863615"/>
      </dsp:txXfrm>
    </dsp:sp>
    <dsp:sp modelId="{BACA6260-A9F0-4CB1-82F8-0BE66790AF6A}">
      <dsp:nvSpPr>
        <dsp:cNvPr id="0" name=""/>
        <dsp:cNvSpPr/>
      </dsp:nvSpPr>
      <dsp:spPr>
        <a:xfrm>
          <a:off x="0" y="5182746"/>
          <a:ext cx="937622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FC9EAF-E2FD-4082-BB52-9910F7E4B33D}">
      <dsp:nvSpPr>
        <dsp:cNvPr id="0" name=""/>
        <dsp:cNvSpPr/>
      </dsp:nvSpPr>
      <dsp:spPr>
        <a:xfrm>
          <a:off x="0" y="5182746"/>
          <a:ext cx="9376228" cy="86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Data Flow Diagram</a:t>
          </a:r>
          <a:endParaRPr lang="en-US" sz="4000" kern="1200"/>
        </a:p>
      </dsp:txBody>
      <dsp:txXfrm>
        <a:off x="0" y="5182746"/>
        <a:ext cx="9376228" cy="863615"/>
      </dsp:txXfrm>
    </dsp:sp>
    <dsp:sp modelId="{258A0B61-3D53-47E9-B53C-C39C1C4E14B2}">
      <dsp:nvSpPr>
        <dsp:cNvPr id="0" name=""/>
        <dsp:cNvSpPr/>
      </dsp:nvSpPr>
      <dsp:spPr>
        <a:xfrm>
          <a:off x="0" y="6046361"/>
          <a:ext cx="937622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E77466-434B-40AB-A8C8-63AC2D387957}">
      <dsp:nvSpPr>
        <dsp:cNvPr id="0" name=""/>
        <dsp:cNvSpPr/>
      </dsp:nvSpPr>
      <dsp:spPr>
        <a:xfrm>
          <a:off x="0" y="6046361"/>
          <a:ext cx="9376228" cy="86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Testing And Validation</a:t>
          </a:r>
          <a:endParaRPr lang="en-US" sz="4000" kern="1200"/>
        </a:p>
      </dsp:txBody>
      <dsp:txXfrm>
        <a:off x="0" y="6046361"/>
        <a:ext cx="9376228" cy="863615"/>
      </dsp:txXfrm>
    </dsp:sp>
    <dsp:sp modelId="{A0B4DF50-0DFA-4E76-B524-DCD4579A2A78}">
      <dsp:nvSpPr>
        <dsp:cNvPr id="0" name=""/>
        <dsp:cNvSpPr/>
      </dsp:nvSpPr>
      <dsp:spPr>
        <a:xfrm>
          <a:off x="0" y="6909976"/>
          <a:ext cx="937622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ED9E4A-A44D-4B7A-A17B-CEFB7306A3D8}">
      <dsp:nvSpPr>
        <dsp:cNvPr id="0" name=""/>
        <dsp:cNvSpPr/>
      </dsp:nvSpPr>
      <dsp:spPr>
        <a:xfrm>
          <a:off x="0" y="6909976"/>
          <a:ext cx="9376228" cy="86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Conclusion</a:t>
          </a:r>
          <a:endParaRPr lang="en-US" sz="4000" kern="1200"/>
        </a:p>
      </dsp:txBody>
      <dsp:txXfrm>
        <a:off x="0" y="6909976"/>
        <a:ext cx="9376228" cy="863615"/>
      </dsp:txXfrm>
    </dsp:sp>
    <dsp:sp modelId="{DD21A16C-3522-4D27-8F23-A5211ED1A44F}">
      <dsp:nvSpPr>
        <dsp:cNvPr id="0" name=""/>
        <dsp:cNvSpPr/>
      </dsp:nvSpPr>
      <dsp:spPr>
        <a:xfrm>
          <a:off x="0" y="7773592"/>
          <a:ext cx="937622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B5E7B-A97C-4155-A63D-248BA0190E83}">
      <dsp:nvSpPr>
        <dsp:cNvPr id="0" name=""/>
        <dsp:cNvSpPr/>
      </dsp:nvSpPr>
      <dsp:spPr>
        <a:xfrm>
          <a:off x="0" y="7773592"/>
          <a:ext cx="9376228" cy="86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References</a:t>
          </a:r>
          <a:endParaRPr lang="en-US" sz="4000" kern="1200"/>
        </a:p>
      </dsp:txBody>
      <dsp:txXfrm>
        <a:off x="0" y="7773592"/>
        <a:ext cx="9376228" cy="863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8BFE6-BA9F-4660-A01E-BDDCEEDA90E2}">
      <dsp:nvSpPr>
        <dsp:cNvPr id="0" name=""/>
        <dsp:cNvSpPr/>
      </dsp:nvSpPr>
      <dsp:spPr>
        <a:xfrm>
          <a:off x="117988" y="97853"/>
          <a:ext cx="4153900" cy="3891357"/>
        </a:xfrm>
        <a:prstGeom prst="flowChartAlternateProcess">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Poppins" panose="00000500000000000000" pitchFamily="2" charset="0"/>
              <a:cs typeface="Poppins" panose="00000500000000000000" pitchFamily="2" charset="0"/>
            </a:rPr>
            <a:t> </a:t>
          </a:r>
          <a:r>
            <a:rPr lang="en-US" sz="2400" b="1" u="none" kern="1200" dirty="0">
              <a:solidFill>
                <a:schemeClr val="bg2"/>
              </a:solidFill>
              <a:latin typeface="Poppins" panose="00000500000000000000" pitchFamily="2" charset="0"/>
              <a:cs typeface="Poppins" panose="00000500000000000000" pitchFamily="2" charset="0"/>
            </a:rPr>
            <a:t>Game Window Setup</a:t>
          </a:r>
          <a:endParaRPr lang="en-US" sz="3200" b="1" u="none" kern="1200" dirty="0">
            <a:solidFill>
              <a:schemeClr val="bg2"/>
            </a:solidFill>
            <a:latin typeface="Poppins" panose="00000500000000000000" pitchFamily="2" charset="0"/>
            <a:cs typeface="Poppins" panose="00000500000000000000" pitchFamily="2" charset="0"/>
          </a:endParaRPr>
        </a:p>
        <a:p>
          <a:pPr marL="0" lvl="0" indent="0" algn="ctr" defTabSz="977900">
            <a:lnSpc>
              <a:spcPct val="90000"/>
            </a:lnSpc>
            <a:spcBef>
              <a:spcPct val="0"/>
            </a:spcBef>
            <a:spcAft>
              <a:spcPct val="35000"/>
            </a:spcAft>
            <a:buNone/>
          </a:pPr>
          <a:r>
            <a:rPr lang="en-US" sz="1800" b="1" kern="1200" dirty="0">
              <a:solidFill>
                <a:schemeClr val="tx1"/>
              </a:solidFill>
              <a:latin typeface="Poppins" panose="00000500000000000000" pitchFamily="2" charset="0"/>
              <a:cs typeface="Poppins" panose="00000500000000000000" pitchFamily="2" charset="0"/>
            </a:rPr>
            <a:t>Dimensions:</a:t>
          </a:r>
          <a:r>
            <a:rPr lang="en-US" sz="1800" kern="1200" dirty="0">
              <a:solidFill>
                <a:schemeClr val="tx1"/>
              </a:solidFill>
              <a:latin typeface="Poppins" panose="00000500000000000000" pitchFamily="2" charset="0"/>
              <a:cs typeface="Poppins" panose="00000500000000000000" pitchFamily="2" charset="0"/>
            </a:rPr>
            <a:t> 700x700 pixels</a:t>
          </a:r>
        </a:p>
        <a:p>
          <a:pPr marL="0" lvl="0" indent="0" algn="ctr" defTabSz="977900">
            <a:lnSpc>
              <a:spcPct val="90000"/>
            </a:lnSpc>
            <a:spcBef>
              <a:spcPct val="0"/>
            </a:spcBef>
            <a:spcAft>
              <a:spcPct val="35000"/>
            </a:spcAft>
            <a:buNone/>
          </a:pPr>
          <a:r>
            <a:rPr lang="en-US" sz="1800" b="1" kern="1200" dirty="0">
              <a:solidFill>
                <a:schemeClr val="tx1"/>
              </a:solidFill>
              <a:latin typeface="Poppins" panose="00000500000000000000" pitchFamily="2" charset="0"/>
              <a:cs typeface="Poppins" panose="00000500000000000000" pitchFamily="2" charset="0"/>
            </a:rPr>
            <a:t>Background Color:</a:t>
          </a:r>
          <a:r>
            <a:rPr lang="en-US" sz="1800" kern="1200" dirty="0">
              <a:solidFill>
                <a:schemeClr val="tx1"/>
              </a:solidFill>
              <a:latin typeface="Poppins" panose="00000500000000000000" pitchFamily="2" charset="0"/>
              <a:cs typeface="Poppins" panose="00000500000000000000" pitchFamily="2" charset="0"/>
            </a:rPr>
            <a:t> Light blue to keep it visually appealing and calm.</a:t>
          </a:r>
        </a:p>
      </dsp:txBody>
      <dsp:txXfrm>
        <a:off x="307945" y="287810"/>
        <a:ext cx="3773986" cy="3511443"/>
      </dsp:txXfrm>
    </dsp:sp>
    <dsp:sp modelId="{19129F03-00E2-4AFE-8B9E-8052A3D72AA6}">
      <dsp:nvSpPr>
        <dsp:cNvPr id="0" name=""/>
        <dsp:cNvSpPr/>
      </dsp:nvSpPr>
      <dsp:spPr>
        <a:xfrm>
          <a:off x="4460066" y="95820"/>
          <a:ext cx="4152990" cy="3889824"/>
        </a:xfrm>
        <a:prstGeom prst="flowChartAlternateProcess">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latin typeface="Poppins" panose="00000500000000000000" pitchFamily="2" charset="0"/>
              <a:cs typeface="Poppins" panose="00000500000000000000" pitchFamily="2" charset="0"/>
            </a:rPr>
            <a:t> </a:t>
          </a:r>
          <a:r>
            <a:rPr lang="en-US" sz="2800" b="1" kern="1200" dirty="0">
              <a:solidFill>
                <a:schemeClr val="bg2"/>
              </a:solidFill>
              <a:latin typeface="Poppins" panose="00000500000000000000" pitchFamily="2" charset="0"/>
              <a:cs typeface="Poppins" panose="00000500000000000000" pitchFamily="2" charset="0"/>
            </a:rPr>
            <a:t>Snake and Fruit Elements</a:t>
          </a:r>
        </a:p>
        <a:p>
          <a:pPr marL="0" lvl="0" indent="0" algn="ctr" defTabSz="1022350">
            <a:lnSpc>
              <a:spcPct val="90000"/>
            </a:lnSpc>
            <a:spcBef>
              <a:spcPct val="0"/>
            </a:spcBef>
            <a:spcAft>
              <a:spcPct val="35000"/>
            </a:spcAft>
            <a:buNone/>
          </a:pPr>
          <a:r>
            <a:rPr lang="en-US" sz="1800" b="1" kern="1200" dirty="0">
              <a:solidFill>
                <a:schemeClr val="tx1"/>
              </a:solidFill>
              <a:latin typeface="Poppins" panose="00000500000000000000" pitchFamily="2" charset="0"/>
              <a:cs typeface="Poppins" panose="00000500000000000000" pitchFamily="2" charset="0"/>
            </a:rPr>
            <a:t>Snake:</a:t>
          </a:r>
          <a:r>
            <a:rPr lang="en-US" sz="1800" kern="1200" dirty="0">
              <a:solidFill>
                <a:schemeClr val="tx1"/>
              </a:solidFill>
              <a:latin typeface="Poppins" panose="00000500000000000000" pitchFamily="2" charset="0"/>
              <a:cs typeface="Poppins" panose="00000500000000000000" pitchFamily="2" charset="0"/>
            </a:rPr>
            <a:t> Black square shapes starting at (0, 0).</a:t>
          </a:r>
        </a:p>
        <a:p>
          <a:pPr marL="0" lvl="0" indent="0" algn="ctr" defTabSz="1022350">
            <a:lnSpc>
              <a:spcPct val="90000"/>
            </a:lnSpc>
            <a:spcBef>
              <a:spcPct val="0"/>
            </a:spcBef>
            <a:spcAft>
              <a:spcPct val="35000"/>
            </a:spcAft>
            <a:buNone/>
          </a:pPr>
          <a:r>
            <a:rPr lang="en-US" sz="1800" b="1" kern="1200" dirty="0">
              <a:solidFill>
                <a:schemeClr val="tx1"/>
              </a:solidFill>
              <a:latin typeface="Poppins" panose="00000500000000000000" pitchFamily="2" charset="0"/>
              <a:cs typeface="Poppins" panose="00000500000000000000" pitchFamily="2" charset="0"/>
            </a:rPr>
            <a:t>Fruit:</a:t>
          </a:r>
          <a:r>
            <a:rPr lang="en-US" sz="1800" kern="1200" dirty="0">
              <a:solidFill>
                <a:schemeClr val="tx1"/>
              </a:solidFill>
              <a:latin typeface="Poppins" panose="00000500000000000000" pitchFamily="2" charset="0"/>
              <a:cs typeface="Poppins" panose="00000500000000000000" pitchFamily="2" charset="0"/>
            </a:rPr>
            <a:t> Red circle appearing randomly.</a:t>
          </a:r>
        </a:p>
        <a:p>
          <a:pPr marL="0" lvl="0" indent="0" algn="ctr" defTabSz="1022350">
            <a:lnSpc>
              <a:spcPct val="90000"/>
            </a:lnSpc>
            <a:spcBef>
              <a:spcPct val="0"/>
            </a:spcBef>
            <a:spcAft>
              <a:spcPct val="35000"/>
            </a:spcAft>
            <a:buNone/>
          </a:pPr>
          <a:r>
            <a:rPr lang="en-US" sz="1800" b="1" kern="1200" dirty="0">
              <a:solidFill>
                <a:schemeClr val="tx1"/>
              </a:solidFill>
              <a:latin typeface="Poppins" panose="00000500000000000000" pitchFamily="2" charset="0"/>
              <a:cs typeface="Poppins" panose="00000500000000000000" pitchFamily="2" charset="0"/>
            </a:rPr>
            <a:t>Growth:</a:t>
          </a:r>
          <a:r>
            <a:rPr lang="en-US" sz="1800" kern="1200" dirty="0">
              <a:solidFill>
                <a:schemeClr val="tx1"/>
              </a:solidFill>
              <a:latin typeface="Poppins" panose="00000500000000000000" pitchFamily="2" charset="0"/>
              <a:cs typeface="Poppins" panose="00000500000000000000" pitchFamily="2" charset="0"/>
            </a:rPr>
            <a:t> Snake grows with each fruit eaten..</a:t>
          </a:r>
        </a:p>
      </dsp:txBody>
      <dsp:txXfrm>
        <a:off x="4649948" y="285702"/>
        <a:ext cx="3773226" cy="3510060"/>
      </dsp:txXfrm>
    </dsp:sp>
    <dsp:sp modelId="{413859E9-DDF9-430B-B6EF-E3B2BC25759C}">
      <dsp:nvSpPr>
        <dsp:cNvPr id="0" name=""/>
        <dsp:cNvSpPr/>
      </dsp:nvSpPr>
      <dsp:spPr>
        <a:xfrm>
          <a:off x="8797210" y="81078"/>
          <a:ext cx="4152990" cy="3889824"/>
        </a:xfrm>
        <a:prstGeom prst="flowChartAlternateProcess">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t> </a:t>
          </a:r>
          <a:r>
            <a:rPr lang="en-US" sz="3200" b="1" kern="1200" dirty="0">
              <a:solidFill>
                <a:schemeClr val="bg1"/>
              </a:solidFill>
              <a:latin typeface="Poppins" panose="00000500000000000000" pitchFamily="2" charset="0"/>
              <a:cs typeface="Poppins" panose="00000500000000000000" pitchFamily="2" charset="0"/>
            </a:rPr>
            <a:t>Score Display</a:t>
          </a:r>
        </a:p>
        <a:p>
          <a:pPr marL="0" lvl="0" indent="0" algn="ctr" defTabSz="1111250">
            <a:lnSpc>
              <a:spcPct val="90000"/>
            </a:lnSpc>
            <a:spcBef>
              <a:spcPct val="0"/>
            </a:spcBef>
            <a:spcAft>
              <a:spcPct val="35000"/>
            </a:spcAft>
            <a:buNone/>
          </a:pPr>
          <a:r>
            <a:rPr lang="en-US" sz="1800" kern="1200" dirty="0">
              <a:solidFill>
                <a:schemeClr val="tx1"/>
              </a:solidFill>
              <a:latin typeface="Poppins" panose="00000500000000000000" pitchFamily="2" charset="0"/>
              <a:cs typeface="Poppins" panose="00000500000000000000" pitchFamily="2" charset="0"/>
            </a:rPr>
            <a:t>Displayed at the top center of the game window.</a:t>
          </a:r>
        </a:p>
        <a:p>
          <a:pPr marL="0" lvl="0" indent="0" algn="ctr" defTabSz="1111250">
            <a:lnSpc>
              <a:spcPct val="90000"/>
            </a:lnSpc>
            <a:spcBef>
              <a:spcPct val="0"/>
            </a:spcBef>
            <a:spcAft>
              <a:spcPct val="35000"/>
            </a:spcAft>
            <a:buNone/>
          </a:pPr>
          <a:r>
            <a:rPr lang="en-US" sz="1800" kern="1200" dirty="0">
              <a:solidFill>
                <a:schemeClr val="tx1"/>
              </a:solidFill>
              <a:latin typeface="Poppins" panose="00000500000000000000" pitchFamily="2" charset="0"/>
              <a:cs typeface="Poppins" panose="00000500000000000000" pitchFamily="2" charset="0"/>
            </a:rPr>
            <a:t>Increments each time the snake eats a fruit.</a:t>
          </a:r>
        </a:p>
      </dsp:txBody>
      <dsp:txXfrm>
        <a:off x="8987092" y="270960"/>
        <a:ext cx="3773226" cy="3510060"/>
      </dsp:txXfrm>
    </dsp:sp>
    <dsp:sp modelId="{55854C1A-37DB-4BEA-87E8-E011926EE84A}">
      <dsp:nvSpPr>
        <dsp:cNvPr id="0" name=""/>
        <dsp:cNvSpPr/>
      </dsp:nvSpPr>
      <dsp:spPr>
        <a:xfrm>
          <a:off x="13111102" y="66323"/>
          <a:ext cx="4152990" cy="3889824"/>
        </a:xfrm>
        <a:prstGeom prst="flowChartAlternateProcess">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bg1"/>
              </a:solidFill>
              <a:latin typeface="Poppins" panose="00000500000000000000" pitchFamily="2" charset="0"/>
              <a:cs typeface="Poppins" panose="00000500000000000000" pitchFamily="2" charset="0"/>
            </a:rPr>
            <a:t>Game Border</a:t>
          </a:r>
        </a:p>
        <a:p>
          <a:pPr marL="0" lvl="0" indent="0" algn="ctr" defTabSz="1422400">
            <a:lnSpc>
              <a:spcPct val="90000"/>
            </a:lnSpc>
            <a:spcBef>
              <a:spcPct val="0"/>
            </a:spcBef>
            <a:spcAft>
              <a:spcPct val="35000"/>
            </a:spcAft>
            <a:buNone/>
          </a:pPr>
          <a:r>
            <a:rPr lang="en-IN" sz="1800" kern="1200" dirty="0">
              <a:solidFill>
                <a:schemeClr val="tx1"/>
              </a:solidFill>
              <a:latin typeface="Poppins" panose="00000500000000000000" pitchFamily="2" charset="0"/>
              <a:cs typeface="Poppins" panose="00000500000000000000" pitchFamily="2" charset="0"/>
            </a:rPr>
            <a:t>600x500 pixels.</a:t>
          </a:r>
        </a:p>
        <a:p>
          <a:pPr marL="0" lvl="0" indent="0" algn="ctr" defTabSz="1422400">
            <a:lnSpc>
              <a:spcPct val="90000"/>
            </a:lnSpc>
            <a:spcBef>
              <a:spcPct val="0"/>
            </a:spcBef>
            <a:spcAft>
              <a:spcPct val="35000"/>
            </a:spcAft>
            <a:buNone/>
          </a:pPr>
          <a:r>
            <a:rPr lang="en-US" sz="1800" kern="1200" dirty="0">
              <a:solidFill>
                <a:schemeClr val="tx1"/>
              </a:solidFill>
              <a:latin typeface="Poppins" panose="00000500000000000000" pitchFamily="2" charset="0"/>
              <a:cs typeface="Poppins" panose="00000500000000000000" pitchFamily="2" charset="0"/>
            </a:rPr>
            <a:t>Crossing the border ends the game</a:t>
          </a:r>
        </a:p>
      </dsp:txBody>
      <dsp:txXfrm>
        <a:off x="13300984" y="256205"/>
        <a:ext cx="3773226" cy="3510060"/>
      </dsp:txXfrm>
    </dsp:sp>
    <dsp:sp modelId="{FD7A8F32-78DE-48EF-BBEF-C63B5AECA25D}">
      <dsp:nvSpPr>
        <dsp:cNvPr id="0" name=""/>
        <dsp:cNvSpPr/>
      </dsp:nvSpPr>
      <dsp:spPr>
        <a:xfrm>
          <a:off x="42" y="4442290"/>
          <a:ext cx="4155044" cy="4068326"/>
        </a:xfrm>
        <a:prstGeom prst="flowChartAlternateProcess">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1" kern="1200" dirty="0">
              <a:solidFill>
                <a:schemeClr val="bg1"/>
              </a:solidFill>
              <a:latin typeface="Poppins" panose="00000500000000000000" pitchFamily="2" charset="0"/>
              <a:cs typeface="Poppins" panose="00000500000000000000" pitchFamily="2" charset="0"/>
            </a:rPr>
            <a:t>Difficulty Levels</a:t>
          </a:r>
          <a:endParaRPr lang="en-IN" sz="3200" kern="1200" dirty="0">
            <a:solidFill>
              <a:schemeClr val="bg1"/>
            </a:solidFill>
            <a:latin typeface="Poppins" panose="00000500000000000000" pitchFamily="2" charset="0"/>
            <a:cs typeface="Poppins" panose="00000500000000000000" pitchFamily="2" charset="0"/>
          </a:endParaRPr>
        </a:p>
        <a:p>
          <a:pPr marL="0" lvl="0" indent="0" algn="ctr" defTabSz="1422400">
            <a:lnSpc>
              <a:spcPct val="90000"/>
            </a:lnSpc>
            <a:spcBef>
              <a:spcPct val="0"/>
            </a:spcBef>
            <a:spcAft>
              <a:spcPct val="35000"/>
            </a:spcAft>
            <a:buFont typeface="Arial" panose="020B0604020202020204" pitchFamily="34" charset="0"/>
            <a:buNone/>
          </a:pPr>
          <a:r>
            <a:rPr lang="en-IN" sz="1800" b="1" kern="1200" dirty="0">
              <a:solidFill>
                <a:schemeClr val="tx1"/>
              </a:solidFill>
              <a:latin typeface="Poppins" panose="00000500000000000000" pitchFamily="2" charset="0"/>
              <a:cs typeface="Poppins" panose="00000500000000000000" pitchFamily="2" charset="0"/>
            </a:rPr>
            <a:t>Easy, Medium, Hard.</a:t>
          </a:r>
          <a:endParaRPr lang="en-IN" sz="1800" kern="1200" dirty="0">
            <a:solidFill>
              <a:schemeClr val="tx1"/>
            </a:solidFill>
            <a:latin typeface="Poppins" panose="00000500000000000000" pitchFamily="2" charset="0"/>
            <a:cs typeface="Poppins" panose="00000500000000000000" pitchFamily="2" charset="0"/>
          </a:endParaRPr>
        </a:p>
        <a:p>
          <a:pPr marL="0" lvl="0" indent="0" algn="ctr" defTabSz="1422400">
            <a:lnSpc>
              <a:spcPct val="90000"/>
            </a:lnSpc>
            <a:spcBef>
              <a:spcPct val="0"/>
            </a:spcBef>
            <a:spcAft>
              <a:spcPct val="35000"/>
            </a:spcAft>
            <a:buFont typeface="Arial" panose="020B0604020202020204" pitchFamily="34" charset="0"/>
            <a:buNone/>
          </a:pPr>
          <a:r>
            <a:rPr lang="en-US" sz="1800" kern="1200" dirty="0">
              <a:solidFill>
                <a:schemeClr val="tx1"/>
              </a:solidFill>
              <a:latin typeface="Poppins" panose="00000500000000000000" pitchFamily="2" charset="0"/>
              <a:cs typeface="Poppins" panose="00000500000000000000" pitchFamily="2" charset="0"/>
            </a:rPr>
            <a:t>Selectable from the main menu</a:t>
          </a:r>
          <a:r>
            <a:rPr lang="en-US" sz="1600" kern="1200" dirty="0">
              <a:solidFill>
                <a:schemeClr val="tx1"/>
              </a:solidFill>
              <a:latin typeface="Poppins" panose="00000500000000000000" pitchFamily="2" charset="0"/>
              <a:cs typeface="Poppins" panose="00000500000000000000" pitchFamily="2" charset="0"/>
            </a:rPr>
            <a:t>.</a:t>
          </a:r>
        </a:p>
      </dsp:txBody>
      <dsp:txXfrm>
        <a:off x="198637" y="4640885"/>
        <a:ext cx="3757854" cy="3671136"/>
      </dsp:txXfrm>
    </dsp:sp>
    <dsp:sp modelId="{B53ACC8E-7E83-4532-9699-8123DDC0ED89}">
      <dsp:nvSpPr>
        <dsp:cNvPr id="0" name=""/>
        <dsp:cNvSpPr/>
      </dsp:nvSpPr>
      <dsp:spPr>
        <a:xfrm>
          <a:off x="4271749" y="4442290"/>
          <a:ext cx="4343571" cy="4068326"/>
        </a:xfrm>
        <a:prstGeom prst="flowChartAlternateProcess">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1" kern="1200" dirty="0">
              <a:solidFill>
                <a:schemeClr val="bg1"/>
              </a:solidFill>
              <a:latin typeface="Poppins" panose="00000500000000000000" pitchFamily="2" charset="0"/>
              <a:cs typeface="Poppins" panose="00000500000000000000" pitchFamily="2" charset="0"/>
            </a:rPr>
            <a:t>Controls</a:t>
          </a:r>
          <a:endParaRPr lang="en-IN" sz="3200" kern="1200" dirty="0">
            <a:solidFill>
              <a:schemeClr val="bg1"/>
            </a:solidFill>
            <a:latin typeface="Poppins" panose="00000500000000000000" pitchFamily="2" charset="0"/>
            <a:cs typeface="Poppins" panose="00000500000000000000" pitchFamily="2" charset="0"/>
          </a:endParaRPr>
        </a:p>
        <a:p>
          <a:pPr marL="0" lvl="0" indent="0" algn="ctr" defTabSz="1422400">
            <a:lnSpc>
              <a:spcPct val="90000"/>
            </a:lnSpc>
            <a:spcBef>
              <a:spcPct val="0"/>
            </a:spcBef>
            <a:spcAft>
              <a:spcPct val="35000"/>
            </a:spcAft>
            <a:buFont typeface="Arial" panose="020B0604020202020204" pitchFamily="34" charset="0"/>
            <a:buNone/>
          </a:pPr>
          <a:r>
            <a:rPr lang="en-IN" sz="1800" b="1" kern="1200" dirty="0">
              <a:solidFill>
                <a:schemeClr val="tx1"/>
              </a:solidFill>
              <a:latin typeface="Poppins" panose="00000500000000000000" pitchFamily="2" charset="0"/>
              <a:cs typeface="Poppins" panose="00000500000000000000" pitchFamily="2" charset="0"/>
            </a:rPr>
            <a:t>Arrow Keys:</a:t>
          </a:r>
          <a:r>
            <a:rPr lang="en-IN" sz="1800" kern="1200" dirty="0">
              <a:solidFill>
                <a:schemeClr val="tx1"/>
              </a:solidFill>
              <a:latin typeface="Poppins" panose="00000500000000000000" pitchFamily="2" charset="0"/>
              <a:cs typeface="Poppins" panose="00000500000000000000" pitchFamily="2" charset="0"/>
            </a:rPr>
            <a:t> Move snake.</a:t>
          </a:r>
        </a:p>
        <a:p>
          <a:pPr marL="0" lvl="0" indent="0" algn="ctr" defTabSz="1422400">
            <a:lnSpc>
              <a:spcPct val="90000"/>
            </a:lnSpc>
            <a:spcBef>
              <a:spcPct val="0"/>
            </a:spcBef>
            <a:spcAft>
              <a:spcPct val="35000"/>
            </a:spcAft>
            <a:buFont typeface="Arial" panose="020B0604020202020204" pitchFamily="34" charset="0"/>
            <a:buNone/>
          </a:pPr>
          <a:r>
            <a:rPr lang="en-US" sz="1800" b="1" kern="1200" dirty="0">
              <a:solidFill>
                <a:schemeClr val="tx1"/>
              </a:solidFill>
              <a:latin typeface="Poppins" panose="00000500000000000000" pitchFamily="2" charset="0"/>
              <a:cs typeface="Poppins" panose="00000500000000000000" pitchFamily="2" charset="0"/>
            </a:rPr>
            <a:t>Space Bar:</a:t>
          </a:r>
          <a:r>
            <a:rPr lang="en-US" sz="1800" kern="1200" dirty="0">
              <a:solidFill>
                <a:schemeClr val="tx1"/>
              </a:solidFill>
              <a:latin typeface="Poppins" panose="00000500000000000000" pitchFamily="2" charset="0"/>
              <a:cs typeface="Poppins" panose="00000500000000000000" pitchFamily="2" charset="0"/>
            </a:rPr>
            <a:t> Pause and resume</a:t>
          </a:r>
          <a:r>
            <a:rPr lang="en-US" sz="1800" kern="1200" dirty="0">
              <a:latin typeface="Poppins" panose="00000500000000000000" pitchFamily="2" charset="0"/>
              <a:cs typeface="Poppins" panose="00000500000000000000" pitchFamily="2" charset="0"/>
            </a:rPr>
            <a:t>.</a:t>
          </a:r>
        </a:p>
      </dsp:txBody>
      <dsp:txXfrm>
        <a:off x="4470344" y="4640885"/>
        <a:ext cx="3946381" cy="3671136"/>
      </dsp:txXfrm>
    </dsp:sp>
    <dsp:sp modelId="{51F20227-BC05-4960-85B4-C6A50A94DFCF}">
      <dsp:nvSpPr>
        <dsp:cNvPr id="0" name=""/>
        <dsp:cNvSpPr/>
      </dsp:nvSpPr>
      <dsp:spPr>
        <a:xfrm>
          <a:off x="8731983" y="4442290"/>
          <a:ext cx="4343571" cy="4068326"/>
        </a:xfrm>
        <a:prstGeom prst="flowChartAlternateProcess">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latin typeface="Poppins" panose="00000500000000000000" pitchFamily="2" charset="0"/>
              <a:cs typeface="Poppins" panose="00000500000000000000" pitchFamily="2" charset="0"/>
            </a:rPr>
            <a:t> </a:t>
          </a:r>
          <a:r>
            <a:rPr lang="en-US" sz="2800" b="1" kern="1200" dirty="0">
              <a:solidFill>
                <a:schemeClr val="bg1"/>
              </a:solidFill>
              <a:latin typeface="Poppins" panose="00000500000000000000" pitchFamily="2" charset="0"/>
              <a:cs typeface="Poppins" panose="00000500000000000000" pitchFamily="2" charset="0"/>
            </a:rPr>
            <a:t>Pause Functionality</a:t>
          </a:r>
        </a:p>
        <a:p>
          <a:pPr marL="0" lvl="0" indent="0" algn="ctr" defTabSz="1022350">
            <a:lnSpc>
              <a:spcPct val="90000"/>
            </a:lnSpc>
            <a:spcBef>
              <a:spcPct val="0"/>
            </a:spcBef>
            <a:spcAft>
              <a:spcPct val="35000"/>
            </a:spcAft>
            <a:buNone/>
          </a:pPr>
          <a:r>
            <a:rPr lang="en-US" sz="1800" kern="1200" dirty="0">
              <a:solidFill>
                <a:schemeClr val="tx1"/>
              </a:solidFill>
              <a:latin typeface="Poppins" panose="00000500000000000000" pitchFamily="2" charset="0"/>
              <a:cs typeface="Poppins" panose="00000500000000000000" pitchFamily="2" charset="0"/>
            </a:rPr>
            <a:t>A "Paused" message appears below the score when the game is paused.</a:t>
          </a:r>
        </a:p>
        <a:p>
          <a:pPr marL="0" lvl="0" indent="0" algn="ctr" defTabSz="1022350">
            <a:lnSpc>
              <a:spcPct val="90000"/>
            </a:lnSpc>
            <a:spcBef>
              <a:spcPct val="0"/>
            </a:spcBef>
            <a:spcAft>
              <a:spcPct val="35000"/>
            </a:spcAft>
            <a:buNone/>
          </a:pPr>
          <a:r>
            <a:rPr lang="en-US" sz="1800" kern="1200" dirty="0">
              <a:solidFill>
                <a:schemeClr val="tx1"/>
              </a:solidFill>
              <a:latin typeface="Poppins" panose="00000500000000000000" pitchFamily="2" charset="0"/>
              <a:cs typeface="Poppins" panose="00000500000000000000" pitchFamily="2" charset="0"/>
            </a:rPr>
            <a:t>The game stops until the player presses the space bar again to resume.</a:t>
          </a:r>
        </a:p>
      </dsp:txBody>
      <dsp:txXfrm>
        <a:off x="8930578" y="4640885"/>
        <a:ext cx="3946381" cy="3671136"/>
      </dsp:txXfrm>
    </dsp:sp>
    <dsp:sp modelId="{2CF40961-FD69-4F7E-A0D8-4AE7D7C5CE5E}">
      <dsp:nvSpPr>
        <dsp:cNvPr id="0" name=""/>
        <dsp:cNvSpPr/>
      </dsp:nvSpPr>
      <dsp:spPr>
        <a:xfrm>
          <a:off x="13179093" y="4442290"/>
          <a:ext cx="4343571" cy="4068326"/>
        </a:xfrm>
        <a:prstGeom prst="flowChartAlternateProcess">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1" kern="1200" dirty="0">
              <a:solidFill>
                <a:schemeClr val="bg1"/>
              </a:solidFill>
              <a:latin typeface="Poppins" panose="00000500000000000000" pitchFamily="2" charset="0"/>
              <a:cs typeface="Poppins" panose="00000500000000000000" pitchFamily="2" charset="0"/>
            </a:rPr>
            <a:t>Collision Detection</a:t>
          </a:r>
        </a:p>
        <a:p>
          <a:pPr marL="0" lvl="0" indent="0" algn="ctr" defTabSz="1244600">
            <a:lnSpc>
              <a:spcPct val="90000"/>
            </a:lnSpc>
            <a:spcBef>
              <a:spcPct val="0"/>
            </a:spcBef>
            <a:spcAft>
              <a:spcPct val="35000"/>
            </a:spcAft>
            <a:buFont typeface="Arial" panose="020B0604020202020204" pitchFamily="34" charset="0"/>
            <a:buNone/>
          </a:pPr>
          <a:r>
            <a:rPr lang="en-US" sz="1800" b="1" kern="1200" dirty="0">
              <a:solidFill>
                <a:schemeClr val="tx1"/>
              </a:solidFill>
              <a:latin typeface="Poppins" panose="00000500000000000000" pitchFamily="2" charset="0"/>
              <a:cs typeface="Poppins" panose="00000500000000000000" pitchFamily="2" charset="0"/>
            </a:rPr>
            <a:t>Fruit Collision:</a:t>
          </a:r>
          <a:r>
            <a:rPr lang="en-US" sz="1800" kern="1200" dirty="0">
              <a:solidFill>
                <a:schemeClr val="tx1"/>
              </a:solidFill>
              <a:latin typeface="Poppins" panose="00000500000000000000" pitchFamily="2" charset="0"/>
              <a:cs typeface="Poppins" panose="00000500000000000000" pitchFamily="2" charset="0"/>
            </a:rPr>
            <a:t> Eat fruit, grow, and new fruit appears.</a:t>
          </a:r>
        </a:p>
        <a:p>
          <a:pPr marL="0" lvl="0" indent="0" algn="ctr" defTabSz="1244600">
            <a:lnSpc>
              <a:spcPct val="90000"/>
            </a:lnSpc>
            <a:spcBef>
              <a:spcPct val="0"/>
            </a:spcBef>
            <a:spcAft>
              <a:spcPct val="35000"/>
            </a:spcAft>
            <a:buFont typeface="Arial" panose="020B0604020202020204" pitchFamily="34" charset="0"/>
            <a:buNone/>
          </a:pPr>
          <a:r>
            <a:rPr lang="en-US" sz="1800" b="1" kern="1200" dirty="0">
              <a:solidFill>
                <a:schemeClr val="tx1"/>
              </a:solidFill>
              <a:latin typeface="Poppins" panose="00000500000000000000" pitchFamily="2" charset="0"/>
              <a:cs typeface="Poppins" panose="00000500000000000000" pitchFamily="2" charset="0"/>
            </a:rPr>
            <a:t>Border Collision:</a:t>
          </a:r>
          <a:r>
            <a:rPr lang="en-US" sz="1800" kern="1200" dirty="0">
              <a:solidFill>
                <a:schemeClr val="tx1"/>
              </a:solidFill>
              <a:latin typeface="Poppins" panose="00000500000000000000" pitchFamily="2" charset="0"/>
              <a:cs typeface="Poppins" panose="00000500000000000000" pitchFamily="2" charset="0"/>
            </a:rPr>
            <a:t> Game over if touching border.</a:t>
          </a:r>
        </a:p>
        <a:p>
          <a:pPr marL="0" lvl="0" indent="0" algn="ctr" defTabSz="1244600">
            <a:lnSpc>
              <a:spcPct val="90000"/>
            </a:lnSpc>
            <a:spcBef>
              <a:spcPct val="0"/>
            </a:spcBef>
            <a:spcAft>
              <a:spcPct val="35000"/>
            </a:spcAft>
            <a:buFont typeface="Arial" panose="020B0604020202020204" pitchFamily="34" charset="0"/>
            <a:buNone/>
          </a:pPr>
          <a:r>
            <a:rPr lang="en-US" sz="1800" b="1" kern="1200" dirty="0">
              <a:solidFill>
                <a:schemeClr val="tx1"/>
              </a:solidFill>
              <a:latin typeface="Poppins" panose="00000500000000000000" pitchFamily="2" charset="0"/>
              <a:cs typeface="Poppins" panose="00000500000000000000" pitchFamily="2" charset="0"/>
            </a:rPr>
            <a:t>Self-Collision:</a:t>
          </a:r>
          <a:r>
            <a:rPr lang="en-US" sz="1800" kern="1200" dirty="0">
              <a:solidFill>
                <a:schemeClr val="tx1"/>
              </a:solidFill>
              <a:latin typeface="Poppins" panose="00000500000000000000" pitchFamily="2" charset="0"/>
              <a:cs typeface="Poppins" panose="00000500000000000000" pitchFamily="2" charset="0"/>
            </a:rPr>
            <a:t> Game over if colliding with body.</a:t>
          </a:r>
        </a:p>
      </dsp:txBody>
      <dsp:txXfrm>
        <a:off x="13377688" y="4640885"/>
        <a:ext cx="3946381" cy="367113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C7B019-9BFA-4991-B811-D1A2CFACEA34}" type="datetimeFigureOut">
              <a:rPr lang="en-IN" smtClean="0"/>
              <a:t>29-11-2024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91142F-87BB-4CB8-AFE6-81BE3344D932}" type="slidenum">
              <a:rPr lang="en-IN" smtClean="0"/>
              <a:t>‹#›</a:t>
            </a:fld>
            <a:endParaRPr lang="en-IN"/>
          </a:p>
        </p:txBody>
      </p:sp>
    </p:spTree>
    <p:extLst>
      <p:ext uri="{BB962C8B-B14F-4D97-AF65-F5344CB8AC3E}">
        <p14:creationId xmlns:p14="http://schemas.microsoft.com/office/powerpoint/2010/main" val="1975332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org/3/library/turtle.html" TargetMode="External"/><Relationship Id="rId7" Type="http://schemas.openxmlformats.org/officeDocument/2006/relationships/hyperlink" Target="https://github.com/k23hc64/Python-End-Term-Project" TargetMode="External"/><Relationship Id="rId2" Type="http://schemas.openxmlformats.org/officeDocument/2006/relationships/hyperlink" Target="https://docs.python.org" TargetMode="External"/><Relationship Id="rId1" Type="http://schemas.openxmlformats.org/officeDocument/2006/relationships/slideLayout" Target="../slideLayouts/slideLayout7.xml"/><Relationship Id="rId6" Type="http://schemas.openxmlformats.org/officeDocument/2006/relationships/hyperlink" Target="https://www.youtube.com/c/ClearCode" TargetMode="External"/><Relationship Id="rId5" Type="http://schemas.openxmlformats.org/officeDocument/2006/relationships/hyperlink" Target="https://freesound.org/" TargetMode="External"/><Relationship Id="rId4" Type="http://schemas.openxmlformats.org/officeDocument/2006/relationships/hyperlink" Target="https://opengameart.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istdig.wikidot.com/wiki:snake-game"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laptrinhcanban.com/en/python/nhap-mon-lap-trinh-python/gioi-thieu-python/python-la-gi/"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75129" y="-3901644"/>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40000"/>
              <a:lumOff val="60000"/>
            </a:schemeClr>
          </a:solidFill>
          <a:effectLst>
            <a:glow rad="127000">
              <a:schemeClr val="tx1">
                <a:lumMod val="95000"/>
                <a:lumOff val="5000"/>
              </a:schemeClr>
            </a:glow>
          </a:effectLst>
        </p:spPr>
        <p:txBody>
          <a:bodyPr/>
          <a:lstStyle/>
          <a:p>
            <a:endParaRPr lang="en-IN" dirty="0"/>
          </a:p>
        </p:txBody>
      </p:sp>
      <p:sp>
        <p:nvSpPr>
          <p:cNvPr id="17" name="TextBox 17"/>
          <p:cNvSpPr txBox="1"/>
          <p:nvPr/>
        </p:nvSpPr>
        <p:spPr>
          <a:xfrm>
            <a:off x="3635340" y="2028247"/>
            <a:ext cx="10910396" cy="1657920"/>
          </a:xfrm>
          <a:prstGeom prst="rect">
            <a:avLst/>
          </a:prstGeom>
        </p:spPr>
        <p:txBody>
          <a:bodyPr lIns="0" tIns="0" rIns="0" bIns="0" rtlCol="0" anchor="t">
            <a:spAutoFit/>
          </a:bodyPr>
          <a:lstStyle/>
          <a:p>
            <a:pPr algn="ctr">
              <a:lnSpc>
                <a:spcPts val="12218"/>
              </a:lnSpc>
            </a:pPr>
            <a:r>
              <a:rPr lang="en-US" sz="12998" b="1" dirty="0">
                <a:solidFill>
                  <a:srgbClr val="000000"/>
                </a:solidFill>
                <a:latin typeface="Poppins" panose="00000500000000000000" pitchFamily="2" charset="0"/>
                <a:ea typeface="DM Sans Bold"/>
                <a:cs typeface="Poppins" panose="00000500000000000000" pitchFamily="2" charset="0"/>
                <a:sym typeface="DM Sans Bold"/>
              </a:rPr>
              <a:t>Snake Game</a:t>
            </a:r>
          </a:p>
        </p:txBody>
      </p:sp>
      <p:sp>
        <p:nvSpPr>
          <p:cNvPr id="18" name="TextBox 18"/>
          <p:cNvSpPr txBox="1"/>
          <p:nvPr/>
        </p:nvSpPr>
        <p:spPr>
          <a:xfrm>
            <a:off x="975238" y="4217344"/>
            <a:ext cx="16230600" cy="623569"/>
          </a:xfrm>
          <a:prstGeom prst="rect">
            <a:avLst/>
          </a:prstGeom>
        </p:spPr>
        <p:txBody>
          <a:bodyPr lIns="0" tIns="0" rIns="0" bIns="0" rtlCol="0" anchor="t">
            <a:spAutoFit/>
          </a:bodyPr>
          <a:lstStyle/>
          <a:p>
            <a:pPr algn="ctr">
              <a:lnSpc>
                <a:spcPts val="4681"/>
              </a:lnSpc>
            </a:pPr>
            <a:r>
              <a:rPr lang="en-IN" sz="4800" dirty="0">
                <a:latin typeface="Poppins" panose="00000500000000000000" pitchFamily="2" charset="0"/>
                <a:cs typeface="Poppins" panose="00000500000000000000" pitchFamily="2" charset="0"/>
              </a:rPr>
              <a:t>Python-Based Interactive Game</a:t>
            </a:r>
            <a:endParaRPr lang="en-US" sz="4681" b="1" spc="-93" dirty="0">
              <a:solidFill>
                <a:srgbClr val="000000"/>
              </a:solidFill>
              <a:latin typeface="Poppins" panose="00000500000000000000" pitchFamily="2" charset="0"/>
              <a:ea typeface="DM Sans Bold"/>
              <a:cs typeface="Poppins" panose="00000500000000000000" pitchFamily="2" charset="0"/>
              <a:sym typeface="DM Sans Bold"/>
            </a:endParaRPr>
          </a:p>
        </p:txBody>
      </p:sp>
      <p:grpSp>
        <p:nvGrpSpPr>
          <p:cNvPr id="20" name="Group 20"/>
          <p:cNvGrpSpPr/>
          <p:nvPr/>
        </p:nvGrpSpPr>
        <p:grpSpPr>
          <a:xfrm>
            <a:off x="3250738" y="5504848"/>
            <a:ext cx="11786525" cy="3110045"/>
            <a:chOff x="0" y="0"/>
            <a:chExt cx="4451083" cy="1174483"/>
          </a:xfrm>
          <a:solidFill>
            <a:schemeClr val="tx2">
              <a:lumMod val="20000"/>
              <a:lumOff val="80000"/>
            </a:schemeClr>
          </a:solidFill>
          <a:effectLst>
            <a:glow rad="127000">
              <a:schemeClr val="tx1"/>
            </a:glow>
            <a:outerShdw blurRad="50800" dist="50800" dir="5400000" algn="ctr" rotWithShape="0">
              <a:schemeClr val="bg2"/>
            </a:outerShdw>
          </a:effectLst>
        </p:grpSpPr>
        <p:sp>
          <p:nvSpPr>
            <p:cNvPr id="21" name="Freeform 21"/>
            <p:cNvSpPr/>
            <p:nvPr/>
          </p:nvSpPr>
          <p:spPr>
            <a:xfrm>
              <a:off x="0" y="0"/>
              <a:ext cx="4451083" cy="1174483"/>
            </a:xfrm>
            <a:custGeom>
              <a:avLst/>
              <a:gdLst/>
              <a:ahLst/>
              <a:cxnLst/>
              <a:rect l="l" t="t" r="r" b="b"/>
              <a:pathLst>
                <a:path w="4451083" h="1174483">
                  <a:moveTo>
                    <a:pt x="9853" y="0"/>
                  </a:moveTo>
                  <a:lnTo>
                    <a:pt x="4441231" y="0"/>
                  </a:lnTo>
                  <a:cubicBezTo>
                    <a:pt x="4443844" y="0"/>
                    <a:pt x="4446350" y="1038"/>
                    <a:pt x="4448197" y="2886"/>
                  </a:cubicBezTo>
                  <a:cubicBezTo>
                    <a:pt x="4450045" y="4734"/>
                    <a:pt x="4451083" y="7240"/>
                    <a:pt x="4451083" y="9853"/>
                  </a:cubicBezTo>
                  <a:lnTo>
                    <a:pt x="4451083" y="1164630"/>
                  </a:lnTo>
                  <a:cubicBezTo>
                    <a:pt x="4451083" y="1170072"/>
                    <a:pt x="4446672" y="1174483"/>
                    <a:pt x="4441231" y="1174483"/>
                  </a:cubicBezTo>
                  <a:lnTo>
                    <a:pt x="9853" y="1174483"/>
                  </a:lnTo>
                  <a:cubicBezTo>
                    <a:pt x="4411" y="1174483"/>
                    <a:pt x="0" y="1170072"/>
                    <a:pt x="0" y="1164630"/>
                  </a:cubicBezTo>
                  <a:lnTo>
                    <a:pt x="0" y="9853"/>
                  </a:lnTo>
                  <a:cubicBezTo>
                    <a:pt x="0" y="4411"/>
                    <a:pt x="4411" y="0"/>
                    <a:pt x="9853" y="0"/>
                  </a:cubicBezTo>
                  <a:close/>
                </a:path>
              </a:pathLst>
            </a:custGeom>
            <a:grpFill/>
            <a:ln w="9525" cap="sq">
              <a:solidFill>
                <a:srgbClr val="000000"/>
              </a:solidFill>
              <a:prstDash val="solid"/>
              <a:miter/>
            </a:ln>
          </p:spPr>
          <p:txBody>
            <a:bodyPr/>
            <a:lstStyle/>
            <a:p>
              <a:endParaRPr lang="en-IN"/>
            </a:p>
          </p:txBody>
        </p:sp>
        <p:sp>
          <p:nvSpPr>
            <p:cNvPr id="22" name="TextBox 22"/>
            <p:cNvSpPr txBox="1"/>
            <p:nvPr/>
          </p:nvSpPr>
          <p:spPr>
            <a:xfrm>
              <a:off x="0" y="-38100"/>
              <a:ext cx="4451083" cy="121258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23" name="TextBox 23"/>
          <p:cNvSpPr txBox="1"/>
          <p:nvPr/>
        </p:nvSpPr>
        <p:spPr>
          <a:xfrm>
            <a:off x="6295094" y="5615558"/>
            <a:ext cx="8968873" cy="2755370"/>
          </a:xfrm>
          <a:prstGeom prst="rect">
            <a:avLst/>
          </a:prstGeom>
        </p:spPr>
        <p:txBody>
          <a:bodyPr wrap="square" lIns="0" tIns="0" rIns="0" bIns="0" rtlCol="0" anchor="t">
            <a:spAutoFit/>
          </a:bodyPr>
          <a:lstStyle/>
          <a:p>
            <a:pPr marL="664028" lvl="1" indent="-332014" algn="l">
              <a:lnSpc>
                <a:spcPts val="5474"/>
              </a:lnSpc>
              <a:buFont typeface="Arial"/>
              <a:buChar char="•"/>
            </a:pPr>
            <a:r>
              <a:rPr lang="en-US" sz="3075" b="1" dirty="0">
                <a:solidFill>
                  <a:srgbClr val="000000"/>
                </a:solidFill>
                <a:latin typeface="Poppins" panose="00000500000000000000" pitchFamily="2" charset="0"/>
                <a:ea typeface="DM Sans Bold"/>
                <a:cs typeface="Poppins" panose="00000500000000000000" pitchFamily="2" charset="0"/>
                <a:sym typeface="DM Sans Bold"/>
              </a:rPr>
              <a:t>S</a:t>
            </a:r>
            <a:r>
              <a:rPr lang="en-US" sz="3075" b="1" u="none" strike="noStrike" dirty="0">
                <a:solidFill>
                  <a:srgbClr val="000000"/>
                </a:solidFill>
                <a:latin typeface="Poppins" panose="00000500000000000000" pitchFamily="2" charset="0"/>
                <a:ea typeface="DM Sans Bold"/>
                <a:cs typeface="Poppins" panose="00000500000000000000" pitchFamily="2" charset="0"/>
                <a:sym typeface="DM Sans Bold"/>
              </a:rPr>
              <a:t>ubmitted By:</a:t>
            </a:r>
            <a:r>
              <a:rPr lang="en-US" sz="3075" u="none" strike="noStrike" dirty="0">
                <a:solidFill>
                  <a:srgbClr val="000000"/>
                </a:solidFill>
                <a:latin typeface="Poppins" panose="00000500000000000000" pitchFamily="2" charset="0"/>
                <a:ea typeface="DM Sans"/>
                <a:cs typeface="Poppins" panose="00000500000000000000" pitchFamily="2" charset="0"/>
                <a:sym typeface="DM Sans"/>
              </a:rPr>
              <a:t> </a:t>
            </a:r>
            <a:r>
              <a:rPr lang="en-US" sz="3075" u="none" strike="noStrike" dirty="0" err="1">
                <a:solidFill>
                  <a:srgbClr val="000000"/>
                </a:solidFill>
                <a:latin typeface="Poppins" panose="00000500000000000000" pitchFamily="2" charset="0"/>
                <a:ea typeface="DM Sans"/>
                <a:cs typeface="Poppins" panose="00000500000000000000" pitchFamily="2" charset="0"/>
                <a:sym typeface="DM Sans"/>
              </a:rPr>
              <a:t>Varshith</a:t>
            </a:r>
            <a:r>
              <a:rPr lang="en-US" sz="3075" u="none" strike="noStrike" dirty="0">
                <a:solidFill>
                  <a:srgbClr val="000000"/>
                </a:solidFill>
                <a:latin typeface="Poppins" panose="00000500000000000000" pitchFamily="2" charset="0"/>
                <a:ea typeface="DM Sans"/>
                <a:cs typeface="Poppins" panose="00000500000000000000" pitchFamily="2" charset="0"/>
                <a:sym typeface="DM Sans"/>
              </a:rPr>
              <a:t> Reddy</a:t>
            </a:r>
          </a:p>
          <a:p>
            <a:pPr marL="664028" lvl="1" indent="-332014" algn="l">
              <a:lnSpc>
                <a:spcPts val="5474"/>
              </a:lnSpc>
              <a:buFont typeface="Arial"/>
              <a:buChar char="•"/>
            </a:pPr>
            <a:r>
              <a:rPr lang="en-US" sz="3075" b="1" u="none" strike="noStrike" dirty="0">
                <a:solidFill>
                  <a:srgbClr val="000000"/>
                </a:solidFill>
                <a:latin typeface="Poppins" panose="00000500000000000000" pitchFamily="2" charset="0"/>
                <a:ea typeface="DM Sans Bold"/>
                <a:cs typeface="Poppins" panose="00000500000000000000" pitchFamily="2" charset="0"/>
                <a:sym typeface="DM Sans Bold"/>
              </a:rPr>
              <a:t>Registration Number:</a:t>
            </a:r>
            <a:r>
              <a:rPr lang="en-US" sz="3075" u="none" strike="noStrike" dirty="0">
                <a:solidFill>
                  <a:srgbClr val="000000"/>
                </a:solidFill>
                <a:latin typeface="Poppins" panose="00000500000000000000" pitchFamily="2" charset="0"/>
                <a:ea typeface="DM Sans"/>
                <a:cs typeface="Poppins" panose="00000500000000000000" pitchFamily="2" charset="0"/>
                <a:sym typeface="DM Sans"/>
              </a:rPr>
              <a:t> 12301407</a:t>
            </a:r>
          </a:p>
          <a:p>
            <a:pPr marL="664028" lvl="1" indent="-332014" algn="l">
              <a:lnSpc>
                <a:spcPts val="5474"/>
              </a:lnSpc>
              <a:buFont typeface="Arial"/>
              <a:buChar char="•"/>
            </a:pPr>
            <a:r>
              <a:rPr lang="en-US" sz="3075" b="1" u="none" strike="noStrike" dirty="0">
                <a:solidFill>
                  <a:srgbClr val="000000"/>
                </a:solidFill>
                <a:latin typeface="Poppins" panose="00000500000000000000" pitchFamily="2" charset="0"/>
                <a:ea typeface="DM Sans Bold"/>
                <a:cs typeface="Poppins" panose="00000500000000000000" pitchFamily="2" charset="0"/>
                <a:sym typeface="DM Sans Bold"/>
              </a:rPr>
              <a:t>Roll Number: </a:t>
            </a:r>
            <a:r>
              <a:rPr lang="en-US" sz="3075" u="none" strike="noStrike" dirty="0">
                <a:solidFill>
                  <a:srgbClr val="000000"/>
                </a:solidFill>
                <a:latin typeface="Poppins" panose="00000500000000000000" pitchFamily="2" charset="0"/>
                <a:ea typeface="DM Sans"/>
                <a:cs typeface="Poppins" panose="00000500000000000000" pitchFamily="2" charset="0"/>
                <a:sym typeface="DM Sans"/>
              </a:rPr>
              <a:t>43</a:t>
            </a:r>
          </a:p>
          <a:p>
            <a:pPr marL="664028" lvl="1" indent="-332014" algn="l">
              <a:lnSpc>
                <a:spcPts val="5474"/>
              </a:lnSpc>
              <a:buFont typeface="Arial"/>
              <a:buChar char="•"/>
            </a:pPr>
            <a:r>
              <a:rPr lang="en-US" sz="3075" b="1" u="none" strike="noStrike" dirty="0">
                <a:solidFill>
                  <a:srgbClr val="000000"/>
                </a:solidFill>
                <a:latin typeface="Poppins" panose="00000500000000000000" pitchFamily="2" charset="0"/>
                <a:ea typeface="DM Sans Bold"/>
                <a:cs typeface="Poppins" panose="00000500000000000000" pitchFamily="2" charset="0"/>
                <a:sym typeface="DM Sans Bold"/>
              </a:rPr>
              <a:t>Institution:</a:t>
            </a:r>
            <a:r>
              <a:rPr lang="en-US" sz="3075" u="none" strike="noStrike" dirty="0">
                <a:solidFill>
                  <a:srgbClr val="000000"/>
                </a:solidFill>
                <a:latin typeface="Poppins" panose="00000500000000000000" pitchFamily="2" charset="0"/>
                <a:ea typeface="DM Sans"/>
                <a:cs typeface="Poppins" panose="00000500000000000000" pitchFamily="2" charset="0"/>
                <a:sym typeface="DM Sans"/>
              </a:rPr>
              <a:t> Lovely Professional University</a:t>
            </a:r>
          </a:p>
        </p:txBody>
      </p:sp>
      <p:sp>
        <p:nvSpPr>
          <p:cNvPr id="24" name="Freeform 24"/>
          <p:cNvSpPr/>
          <p:nvPr/>
        </p:nvSpPr>
        <p:spPr>
          <a:xfrm>
            <a:off x="3635340" y="5790352"/>
            <a:ext cx="2886458" cy="2522043"/>
          </a:xfrm>
          <a:custGeom>
            <a:avLst/>
            <a:gdLst/>
            <a:ahLst/>
            <a:cxnLst/>
            <a:rect l="l" t="t" r="r" b="b"/>
            <a:pathLst>
              <a:path w="2886458" h="2522043">
                <a:moveTo>
                  <a:pt x="0" y="0"/>
                </a:moveTo>
                <a:lnTo>
                  <a:pt x="2886458" y="0"/>
                </a:lnTo>
                <a:lnTo>
                  <a:pt x="2886458" y="2522042"/>
                </a:lnTo>
                <a:lnTo>
                  <a:pt x="0" y="25220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60000"/>
              <a:lumOff val="40000"/>
            </a:schemeClr>
          </a:solidFill>
        </p:spPr>
        <p:txBody>
          <a:bodyPr/>
          <a:lstStyle/>
          <a:p>
            <a:endParaRPr lang="en-IN"/>
          </a:p>
        </p:txBody>
      </p:sp>
      <p:sp>
        <p:nvSpPr>
          <p:cNvPr id="4" name="TextBox 4"/>
          <p:cNvSpPr txBox="1"/>
          <p:nvPr/>
        </p:nvSpPr>
        <p:spPr>
          <a:xfrm>
            <a:off x="228600" y="266700"/>
            <a:ext cx="9147162" cy="1352037"/>
          </a:xfrm>
          <a:prstGeom prst="rect">
            <a:avLst/>
          </a:prstGeom>
        </p:spPr>
        <p:txBody>
          <a:bodyPr lIns="0" tIns="0" rIns="0" bIns="0" rtlCol="0" anchor="t">
            <a:spAutoFit/>
          </a:bodyPr>
          <a:lstStyle/>
          <a:p>
            <a:pPr algn="l">
              <a:lnSpc>
                <a:spcPts val="12023"/>
              </a:lnSpc>
            </a:pPr>
            <a:r>
              <a:rPr lang="en-US" sz="5400" b="1" dirty="0">
                <a:solidFill>
                  <a:srgbClr val="000000"/>
                </a:solidFill>
                <a:highlight>
                  <a:srgbClr val="C0C0C0"/>
                </a:highlight>
                <a:latin typeface="DM Sans Bold"/>
                <a:ea typeface="DM Sans Bold"/>
                <a:cs typeface="DM Sans Bold"/>
                <a:sym typeface="DM Sans Bold"/>
              </a:rPr>
              <a:t>Level 1 DFD</a:t>
            </a:r>
          </a:p>
        </p:txBody>
      </p:sp>
      <p:pic>
        <p:nvPicPr>
          <p:cNvPr id="8" name="Picture 7">
            <a:extLst>
              <a:ext uri="{FF2B5EF4-FFF2-40B4-BE49-F238E27FC236}">
                <a16:creationId xmlns:a16="http://schemas.microsoft.com/office/drawing/2014/main" id="{B090E427-C912-2F35-6C00-80B9DED07050}"/>
              </a:ext>
            </a:extLst>
          </p:cNvPr>
          <p:cNvPicPr>
            <a:picLocks noChangeAspect="1"/>
          </p:cNvPicPr>
          <p:nvPr/>
        </p:nvPicPr>
        <p:blipFill>
          <a:blip r:embed="rId2"/>
          <a:stretch>
            <a:fillRect/>
          </a:stretch>
        </p:blipFill>
        <p:spPr>
          <a:xfrm>
            <a:off x="4223650" y="114300"/>
            <a:ext cx="13683349" cy="9906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67397"/>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60000"/>
              <a:lumOff val="40000"/>
            </a:schemeClr>
          </a:solidFill>
        </p:spPr>
        <p:txBody>
          <a:bodyPr/>
          <a:lstStyle/>
          <a:p>
            <a:endParaRPr lang="en-IN"/>
          </a:p>
        </p:txBody>
      </p:sp>
      <p:sp>
        <p:nvSpPr>
          <p:cNvPr id="4" name="TextBox 4"/>
          <p:cNvSpPr txBox="1"/>
          <p:nvPr/>
        </p:nvSpPr>
        <p:spPr>
          <a:xfrm>
            <a:off x="457200" y="342900"/>
            <a:ext cx="9147162" cy="1352037"/>
          </a:xfrm>
          <a:prstGeom prst="rect">
            <a:avLst/>
          </a:prstGeom>
        </p:spPr>
        <p:txBody>
          <a:bodyPr lIns="0" tIns="0" rIns="0" bIns="0" rtlCol="0" anchor="t">
            <a:spAutoFit/>
          </a:bodyPr>
          <a:lstStyle/>
          <a:p>
            <a:pPr algn="l">
              <a:lnSpc>
                <a:spcPts val="12023"/>
              </a:lnSpc>
            </a:pPr>
            <a:r>
              <a:rPr lang="en-US" sz="4000" b="1" dirty="0">
                <a:solidFill>
                  <a:srgbClr val="000000"/>
                </a:solidFill>
                <a:highlight>
                  <a:srgbClr val="C0C0C0"/>
                </a:highlight>
                <a:latin typeface="DM Sans Bold"/>
                <a:ea typeface="DM Sans Bold"/>
                <a:cs typeface="DM Sans Bold"/>
                <a:sym typeface="DM Sans Bold"/>
              </a:rPr>
              <a:t>Level 2 DFD</a:t>
            </a:r>
          </a:p>
        </p:txBody>
      </p:sp>
      <p:pic>
        <p:nvPicPr>
          <p:cNvPr id="6" name="Picture 5">
            <a:extLst>
              <a:ext uri="{FF2B5EF4-FFF2-40B4-BE49-F238E27FC236}">
                <a16:creationId xmlns:a16="http://schemas.microsoft.com/office/drawing/2014/main" id="{3670841A-4A97-1A1D-66C3-D0F3499F2779}"/>
              </a:ext>
            </a:extLst>
          </p:cNvPr>
          <p:cNvPicPr>
            <a:picLocks noChangeAspect="1"/>
          </p:cNvPicPr>
          <p:nvPr/>
        </p:nvPicPr>
        <p:blipFill>
          <a:blip r:embed="rId2"/>
          <a:stretch>
            <a:fillRect/>
          </a:stretch>
        </p:blipFill>
        <p:spPr>
          <a:xfrm>
            <a:off x="4671388" y="190500"/>
            <a:ext cx="13159412" cy="98297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40000"/>
              <a:lumOff val="60000"/>
            </a:schemeClr>
          </a:solidFill>
        </p:spPr>
        <p:txBody>
          <a:bodyPr/>
          <a:lstStyle/>
          <a:p>
            <a:endParaRPr lang="en-IN"/>
          </a:p>
        </p:txBody>
      </p:sp>
      <p:sp>
        <p:nvSpPr>
          <p:cNvPr id="3" name="AutoShape 3"/>
          <p:cNvSpPr/>
          <p:nvPr/>
        </p:nvSpPr>
        <p:spPr>
          <a:xfrm>
            <a:off x="-1100495" y="3913914"/>
            <a:ext cx="20061513" cy="0"/>
          </a:xfrm>
          <a:prstGeom prst="line">
            <a:avLst/>
          </a:prstGeom>
          <a:ln w="28575" cap="flat">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5017245" y="3662886"/>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IN"/>
            </a:p>
          </p:txBody>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1438078" y="3691461"/>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IN"/>
            </a:p>
          </p:txBody>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8595877" y="3648598"/>
            <a:ext cx="502056" cy="473481"/>
            <a:chOff x="0" y="0"/>
            <a:chExt cx="812800" cy="766539"/>
          </a:xfrm>
        </p:grpSpPr>
        <p:sp>
          <p:nvSpPr>
            <p:cNvPr id="11" name="Freeform 11"/>
            <p:cNvSpPr/>
            <p:nvPr/>
          </p:nvSpPr>
          <p:spPr>
            <a:xfrm>
              <a:off x="0" y="0"/>
              <a:ext cx="812800" cy="766539"/>
            </a:xfrm>
            <a:custGeom>
              <a:avLst/>
              <a:gdLst/>
              <a:ahLst/>
              <a:cxnLst/>
              <a:rect l="l" t="t" r="r" b="b"/>
              <a:pathLst>
                <a:path w="812800" h="766539">
                  <a:moveTo>
                    <a:pt x="406400" y="0"/>
                  </a:moveTo>
                  <a:lnTo>
                    <a:pt x="535715" y="261314"/>
                  </a:lnTo>
                  <a:lnTo>
                    <a:pt x="812800" y="383269"/>
                  </a:lnTo>
                  <a:lnTo>
                    <a:pt x="535715" y="505224"/>
                  </a:lnTo>
                  <a:lnTo>
                    <a:pt x="406400" y="766539"/>
                  </a:lnTo>
                  <a:lnTo>
                    <a:pt x="277085" y="505224"/>
                  </a:lnTo>
                  <a:lnTo>
                    <a:pt x="0" y="383269"/>
                  </a:lnTo>
                  <a:lnTo>
                    <a:pt x="277085" y="261314"/>
                  </a:lnTo>
                  <a:lnTo>
                    <a:pt x="406400" y="0"/>
                  </a:lnTo>
                  <a:close/>
                </a:path>
              </a:pathLst>
            </a:custGeom>
            <a:solidFill>
              <a:srgbClr val="000000"/>
            </a:solidFill>
            <a:ln cap="sq">
              <a:noFill/>
              <a:prstDash val="solid"/>
              <a:miter/>
            </a:ln>
          </p:spPr>
          <p:txBody>
            <a:bodyPr/>
            <a:lstStyle/>
            <a:p>
              <a:endParaRPr lang="en-IN"/>
            </a:p>
          </p:txBody>
        </p:sp>
        <p:sp>
          <p:nvSpPr>
            <p:cNvPr id="12" name="TextBox 12"/>
            <p:cNvSpPr txBox="1"/>
            <p:nvPr/>
          </p:nvSpPr>
          <p:spPr>
            <a:xfrm>
              <a:off x="190500" y="208233"/>
              <a:ext cx="431800" cy="378649"/>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2149128" y="3662886"/>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IN"/>
            </a:p>
          </p:txBody>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5678577" y="1154759"/>
            <a:ext cx="6503370" cy="2316606"/>
          </a:xfrm>
          <a:prstGeom prst="rect">
            <a:avLst/>
          </a:prstGeom>
        </p:spPr>
        <p:txBody>
          <a:bodyPr lIns="0" tIns="0" rIns="0" bIns="0" rtlCol="0" anchor="t">
            <a:spAutoFit/>
          </a:bodyPr>
          <a:lstStyle/>
          <a:p>
            <a:pPr marL="0" lvl="1" indent="0" algn="ctr">
              <a:lnSpc>
                <a:spcPts val="8923"/>
              </a:lnSpc>
              <a:spcBef>
                <a:spcPct val="0"/>
              </a:spcBef>
            </a:pPr>
            <a:r>
              <a:rPr lang="en-US" sz="9199" b="1">
                <a:solidFill>
                  <a:srgbClr val="000000"/>
                </a:solidFill>
                <a:latin typeface="DM Sans Bold"/>
                <a:ea typeface="DM Sans Bold"/>
                <a:cs typeface="DM Sans Bold"/>
                <a:sym typeface="DM Sans Bold"/>
              </a:rPr>
              <a:t>Testing &amp; Validation</a:t>
            </a:r>
          </a:p>
        </p:txBody>
      </p:sp>
      <p:sp>
        <p:nvSpPr>
          <p:cNvPr id="17" name="TextBox 17"/>
          <p:cNvSpPr txBox="1"/>
          <p:nvPr/>
        </p:nvSpPr>
        <p:spPr>
          <a:xfrm>
            <a:off x="1323253" y="4240190"/>
            <a:ext cx="1004667" cy="550164"/>
          </a:xfrm>
          <a:prstGeom prst="rect">
            <a:avLst/>
          </a:prstGeom>
        </p:spPr>
        <p:txBody>
          <a:bodyPr lIns="0" tIns="0" rIns="0" bIns="0" rtlCol="0" anchor="t">
            <a:spAutoFit/>
          </a:bodyPr>
          <a:lstStyle/>
          <a:p>
            <a:pPr algn="l">
              <a:lnSpc>
                <a:spcPts val="2163"/>
              </a:lnSpc>
            </a:pPr>
            <a:r>
              <a:rPr lang="en-US" sz="2100" b="1" dirty="0">
                <a:solidFill>
                  <a:srgbClr val="000000"/>
                </a:solidFill>
                <a:latin typeface="DM Sans Bold"/>
                <a:ea typeface="DM Sans Bold"/>
                <a:cs typeface="DM Sans Bold"/>
                <a:sym typeface="DM Sans Bold"/>
              </a:rPr>
              <a:t>Unit testing</a:t>
            </a:r>
          </a:p>
        </p:txBody>
      </p:sp>
      <p:sp>
        <p:nvSpPr>
          <p:cNvPr id="18" name="TextBox 18"/>
          <p:cNvSpPr txBox="1"/>
          <p:nvPr/>
        </p:nvSpPr>
        <p:spPr>
          <a:xfrm>
            <a:off x="4582037" y="4193517"/>
            <a:ext cx="1481692" cy="550164"/>
          </a:xfrm>
          <a:prstGeom prst="rect">
            <a:avLst/>
          </a:prstGeom>
        </p:spPr>
        <p:txBody>
          <a:bodyPr lIns="0" tIns="0" rIns="0" bIns="0" rtlCol="0" anchor="t">
            <a:spAutoFit/>
          </a:bodyPr>
          <a:lstStyle/>
          <a:p>
            <a:pPr algn="l">
              <a:lnSpc>
                <a:spcPts val="2163"/>
              </a:lnSpc>
            </a:pPr>
            <a:r>
              <a:rPr lang="en-US" sz="2100" b="1" dirty="0">
                <a:solidFill>
                  <a:srgbClr val="000000"/>
                </a:solidFill>
                <a:latin typeface="DM Sans Bold"/>
                <a:ea typeface="DM Sans Bold"/>
                <a:cs typeface="DM Sans Bold"/>
                <a:sym typeface="DM Sans Bold"/>
              </a:rPr>
              <a:t>Integration Testing</a:t>
            </a:r>
          </a:p>
        </p:txBody>
      </p:sp>
      <p:sp>
        <p:nvSpPr>
          <p:cNvPr id="19" name="TextBox 19"/>
          <p:cNvSpPr txBox="1"/>
          <p:nvPr/>
        </p:nvSpPr>
        <p:spPr>
          <a:xfrm>
            <a:off x="152399" y="4877460"/>
            <a:ext cx="3761753" cy="3471976"/>
          </a:xfrm>
          <a:prstGeom prst="rect">
            <a:avLst/>
          </a:prstGeom>
        </p:spPr>
        <p:txBody>
          <a:bodyPr wrap="square" lIns="0" tIns="0" rIns="0" bIns="0" rtlCol="0" anchor="t">
            <a:spAutoFit/>
          </a:bodyPr>
          <a:lstStyle/>
          <a:p>
            <a:pPr algn="l">
              <a:lnSpc>
                <a:spcPts val="2651"/>
              </a:lnSpc>
            </a:pPr>
            <a:r>
              <a:rPr lang="en-US" sz="1600" dirty="0"/>
              <a:t>Verified individual components like snake movement, fruit spawning, and score updates to ensure each part functions correctly</a:t>
            </a:r>
            <a:endParaRPr lang="en-US" sz="1699" dirty="0">
              <a:solidFill>
                <a:srgbClr val="000000"/>
              </a:solidFill>
              <a:latin typeface="DM Sans"/>
              <a:ea typeface="DM Sans"/>
              <a:cs typeface="DM Sans"/>
              <a:sym typeface="DM Sans"/>
            </a:endParaRPr>
          </a:p>
          <a:p>
            <a:pPr algn="l">
              <a:lnSpc>
                <a:spcPts val="2651"/>
              </a:lnSpc>
            </a:pPr>
            <a:endParaRPr lang="en-US" sz="1699" dirty="0">
              <a:solidFill>
                <a:srgbClr val="000000"/>
              </a:solidFill>
              <a:latin typeface="DM Sans"/>
              <a:ea typeface="DM Sans"/>
              <a:cs typeface="DM Sans"/>
              <a:sym typeface="DM Sans"/>
            </a:endParaRPr>
          </a:p>
          <a:p>
            <a:pPr algn="l">
              <a:lnSpc>
                <a:spcPts val="2651"/>
              </a:lnSpc>
            </a:pPr>
            <a:endParaRPr lang="en-US" sz="1699" dirty="0">
              <a:solidFill>
                <a:srgbClr val="000000"/>
              </a:solidFill>
              <a:latin typeface="DM Sans"/>
              <a:ea typeface="DM Sans"/>
              <a:cs typeface="DM Sans"/>
              <a:sym typeface="DM Sans"/>
            </a:endParaRPr>
          </a:p>
          <a:p>
            <a:pPr algn="l">
              <a:lnSpc>
                <a:spcPts val="2963"/>
              </a:lnSpc>
            </a:pPr>
            <a:r>
              <a:rPr lang="en-US" sz="1899" b="1" dirty="0">
                <a:solidFill>
                  <a:srgbClr val="000000"/>
                </a:solidFill>
                <a:latin typeface="DM Sans Bold"/>
                <a:ea typeface="DM Sans Bold"/>
                <a:cs typeface="DM Sans Bold"/>
                <a:sym typeface="DM Sans Bold"/>
              </a:rPr>
              <a:t>Key Areas Tested:</a:t>
            </a:r>
          </a:p>
          <a:p>
            <a:pPr marL="367029" lvl="1" indent="-183514" algn="l">
              <a:lnSpc>
                <a:spcPts val="2651"/>
              </a:lnSpc>
              <a:buFont typeface="Arial"/>
              <a:buChar char="•"/>
            </a:pPr>
            <a:r>
              <a:rPr lang="en-IN" sz="1600" dirty="0"/>
              <a:t>Movement Functions(</a:t>
            </a:r>
            <a:r>
              <a:rPr lang="en-IN" sz="1600" dirty="0" err="1"/>
              <a:t>up,down,left,right</a:t>
            </a:r>
            <a:r>
              <a:rPr lang="en-IN" sz="1600" dirty="0"/>
              <a:t>)</a:t>
            </a:r>
          </a:p>
          <a:p>
            <a:pPr marL="367029" lvl="1" indent="-183514" algn="l">
              <a:lnSpc>
                <a:spcPts val="2651"/>
              </a:lnSpc>
              <a:buFont typeface="Arial"/>
              <a:buChar char="•"/>
            </a:pPr>
            <a:r>
              <a:rPr lang="en-IN" sz="1600" dirty="0"/>
              <a:t>Fruit Collision</a:t>
            </a:r>
          </a:p>
          <a:p>
            <a:pPr marL="367029" lvl="1" indent="-183514" algn="l">
              <a:lnSpc>
                <a:spcPts val="2651"/>
              </a:lnSpc>
              <a:buFont typeface="Arial"/>
              <a:buChar char="•"/>
            </a:pPr>
            <a:r>
              <a:rPr lang="en-IN" sz="1600" dirty="0"/>
              <a:t>Score Display</a:t>
            </a:r>
            <a:endParaRPr lang="en-US" sz="1699" dirty="0">
              <a:solidFill>
                <a:srgbClr val="000000"/>
              </a:solidFill>
              <a:latin typeface="DM Sans"/>
              <a:ea typeface="DM Sans"/>
              <a:cs typeface="DM Sans"/>
              <a:sym typeface="DM Sans"/>
            </a:endParaRPr>
          </a:p>
        </p:txBody>
      </p:sp>
      <p:sp>
        <p:nvSpPr>
          <p:cNvPr id="20" name="TextBox 20"/>
          <p:cNvSpPr txBox="1"/>
          <p:nvPr/>
        </p:nvSpPr>
        <p:spPr>
          <a:xfrm>
            <a:off x="4003438" y="4903447"/>
            <a:ext cx="3160947" cy="3471976"/>
          </a:xfrm>
          <a:prstGeom prst="rect">
            <a:avLst/>
          </a:prstGeom>
        </p:spPr>
        <p:txBody>
          <a:bodyPr wrap="square" lIns="0" tIns="0" rIns="0" bIns="0" rtlCol="0" anchor="t">
            <a:spAutoFit/>
          </a:bodyPr>
          <a:lstStyle/>
          <a:p>
            <a:pPr algn="l">
              <a:lnSpc>
                <a:spcPts val="2651"/>
              </a:lnSpc>
            </a:pPr>
            <a:r>
              <a:rPr lang="en-US" sz="1600" dirty="0"/>
              <a:t>Tested how well the game’s modules work together, ensuring smooth integration of movement, scoring, and pause/resume features</a:t>
            </a:r>
            <a:endParaRPr lang="en-US" sz="1699" dirty="0">
              <a:solidFill>
                <a:srgbClr val="000000"/>
              </a:solidFill>
              <a:latin typeface="DM Sans"/>
              <a:ea typeface="DM Sans"/>
              <a:cs typeface="DM Sans"/>
              <a:sym typeface="DM Sans"/>
            </a:endParaRPr>
          </a:p>
          <a:p>
            <a:pPr algn="l">
              <a:lnSpc>
                <a:spcPts val="2651"/>
              </a:lnSpc>
            </a:pPr>
            <a:endParaRPr lang="en-US" sz="1699" dirty="0">
              <a:solidFill>
                <a:srgbClr val="000000"/>
              </a:solidFill>
              <a:latin typeface="DM Sans"/>
              <a:ea typeface="DM Sans"/>
              <a:cs typeface="DM Sans"/>
              <a:sym typeface="DM Sans"/>
            </a:endParaRPr>
          </a:p>
          <a:p>
            <a:pPr algn="l">
              <a:lnSpc>
                <a:spcPts val="2651"/>
              </a:lnSpc>
            </a:pPr>
            <a:endParaRPr lang="en-US" sz="1699" dirty="0">
              <a:solidFill>
                <a:srgbClr val="000000"/>
              </a:solidFill>
              <a:latin typeface="DM Sans"/>
              <a:ea typeface="DM Sans"/>
              <a:cs typeface="DM Sans"/>
              <a:sym typeface="DM Sans"/>
            </a:endParaRPr>
          </a:p>
          <a:p>
            <a:pPr algn="l">
              <a:lnSpc>
                <a:spcPts val="2963"/>
              </a:lnSpc>
            </a:pPr>
            <a:r>
              <a:rPr lang="en-US" sz="1899" b="1" dirty="0">
                <a:solidFill>
                  <a:srgbClr val="000000"/>
                </a:solidFill>
                <a:latin typeface="DM Sans Bold"/>
                <a:ea typeface="DM Sans Bold"/>
                <a:cs typeface="DM Sans Bold"/>
                <a:sym typeface="DM Sans Bold"/>
              </a:rPr>
              <a:t>Key Areas Tested:</a:t>
            </a:r>
          </a:p>
          <a:p>
            <a:pPr marL="367029" lvl="1" indent="-183514" algn="l">
              <a:lnSpc>
                <a:spcPts val="2651"/>
              </a:lnSpc>
              <a:buFont typeface="Arial"/>
              <a:buChar char="•"/>
            </a:pPr>
            <a:r>
              <a:rPr lang="en-IN" sz="1600" dirty="0"/>
              <a:t>Control System Integration</a:t>
            </a:r>
          </a:p>
          <a:p>
            <a:pPr marL="367029" lvl="1" indent="-183514" algn="l">
              <a:lnSpc>
                <a:spcPts val="2651"/>
              </a:lnSpc>
              <a:buFont typeface="Arial"/>
              <a:buChar char="•"/>
            </a:pPr>
            <a:r>
              <a:rPr lang="en-IN" sz="1600" dirty="0"/>
              <a:t>Snake and Fruit Interaction</a:t>
            </a:r>
          </a:p>
          <a:p>
            <a:pPr marL="367029" lvl="1" indent="-183514" algn="l">
              <a:lnSpc>
                <a:spcPts val="2651"/>
              </a:lnSpc>
              <a:buFont typeface="Arial"/>
              <a:buChar char="•"/>
            </a:pPr>
            <a:r>
              <a:rPr lang="en-IN" sz="1600" dirty="0"/>
              <a:t>Score and Game Over Handling</a:t>
            </a:r>
            <a:endParaRPr lang="en-US" sz="1699" dirty="0">
              <a:solidFill>
                <a:srgbClr val="000000"/>
              </a:solidFill>
              <a:latin typeface="DM Sans"/>
              <a:ea typeface="DM Sans"/>
              <a:cs typeface="DM Sans"/>
              <a:sym typeface="DM Sans"/>
            </a:endParaRPr>
          </a:p>
        </p:txBody>
      </p:sp>
      <p:sp>
        <p:nvSpPr>
          <p:cNvPr id="21" name="TextBox 21"/>
          <p:cNvSpPr txBox="1"/>
          <p:nvPr/>
        </p:nvSpPr>
        <p:spPr>
          <a:xfrm>
            <a:off x="8386294" y="4222092"/>
            <a:ext cx="1087937" cy="550164"/>
          </a:xfrm>
          <a:prstGeom prst="rect">
            <a:avLst/>
          </a:prstGeom>
        </p:spPr>
        <p:txBody>
          <a:bodyPr lIns="0" tIns="0" rIns="0" bIns="0" rtlCol="0" anchor="t">
            <a:spAutoFit/>
          </a:bodyPr>
          <a:lstStyle/>
          <a:p>
            <a:pPr algn="l">
              <a:lnSpc>
                <a:spcPts val="2163"/>
              </a:lnSpc>
            </a:pPr>
            <a:r>
              <a:rPr lang="en-US" sz="2100" b="1" dirty="0">
                <a:solidFill>
                  <a:srgbClr val="000000"/>
                </a:solidFill>
                <a:latin typeface="DM Sans Bold"/>
                <a:ea typeface="DM Sans Bold"/>
                <a:cs typeface="DM Sans Bold"/>
                <a:sym typeface="DM Sans Bold"/>
              </a:rPr>
              <a:t>System Testing</a:t>
            </a:r>
          </a:p>
        </p:txBody>
      </p:sp>
      <p:sp>
        <p:nvSpPr>
          <p:cNvPr id="22" name="TextBox 22"/>
          <p:cNvSpPr txBox="1"/>
          <p:nvPr/>
        </p:nvSpPr>
        <p:spPr>
          <a:xfrm>
            <a:off x="7642469" y="4892970"/>
            <a:ext cx="3160947" cy="3471976"/>
          </a:xfrm>
          <a:prstGeom prst="rect">
            <a:avLst/>
          </a:prstGeom>
        </p:spPr>
        <p:txBody>
          <a:bodyPr wrap="square" lIns="0" tIns="0" rIns="0" bIns="0" rtlCol="0" anchor="t">
            <a:spAutoFit/>
          </a:bodyPr>
          <a:lstStyle/>
          <a:p>
            <a:pPr algn="l">
              <a:lnSpc>
                <a:spcPts val="2651"/>
              </a:lnSpc>
            </a:pPr>
            <a:r>
              <a:rPr lang="en-US" sz="1600" dirty="0"/>
              <a:t>Conducted end-to-end testing, playing through the game to ensure all components work seamlessly, including input validation and boundary checks</a:t>
            </a:r>
            <a:r>
              <a:rPr lang="en-US" sz="1699" dirty="0">
                <a:solidFill>
                  <a:srgbClr val="000000"/>
                </a:solidFill>
                <a:latin typeface="DM Sans"/>
                <a:ea typeface="DM Sans"/>
                <a:cs typeface="DM Sans"/>
                <a:sym typeface="DM Sans"/>
              </a:rPr>
              <a:t>.</a:t>
            </a:r>
          </a:p>
          <a:p>
            <a:pPr algn="l">
              <a:lnSpc>
                <a:spcPts val="2651"/>
              </a:lnSpc>
            </a:pPr>
            <a:endParaRPr lang="en-US" sz="1699" dirty="0">
              <a:solidFill>
                <a:srgbClr val="000000"/>
              </a:solidFill>
              <a:latin typeface="DM Sans"/>
              <a:ea typeface="DM Sans"/>
              <a:cs typeface="DM Sans"/>
              <a:sym typeface="DM Sans"/>
            </a:endParaRPr>
          </a:p>
          <a:p>
            <a:pPr algn="l">
              <a:lnSpc>
                <a:spcPts val="2963"/>
              </a:lnSpc>
            </a:pPr>
            <a:r>
              <a:rPr lang="en-US" sz="1899" b="1" dirty="0">
                <a:solidFill>
                  <a:srgbClr val="000000"/>
                </a:solidFill>
                <a:latin typeface="DM Sans Bold"/>
                <a:ea typeface="DM Sans Bold"/>
                <a:cs typeface="DM Sans Bold"/>
                <a:sym typeface="DM Sans Bold"/>
              </a:rPr>
              <a:t>Key Areas Tested:</a:t>
            </a:r>
          </a:p>
          <a:p>
            <a:pPr marL="367029" lvl="1" indent="-183514" algn="l">
              <a:lnSpc>
                <a:spcPts val="2651"/>
              </a:lnSpc>
              <a:buFont typeface="Arial"/>
              <a:buChar char="•"/>
            </a:pPr>
            <a:r>
              <a:rPr lang="en-IN" sz="1600" dirty="0"/>
              <a:t>End-to-End Gameplay</a:t>
            </a:r>
          </a:p>
          <a:p>
            <a:pPr marL="367029" lvl="1" indent="-183514" algn="l">
              <a:lnSpc>
                <a:spcPts val="2651"/>
              </a:lnSpc>
              <a:buFont typeface="Arial"/>
              <a:buChar char="•"/>
            </a:pPr>
            <a:r>
              <a:rPr lang="en-IN" sz="1600" dirty="0"/>
              <a:t>Pause and Resume</a:t>
            </a:r>
          </a:p>
          <a:p>
            <a:pPr marL="367029" lvl="1" indent="-183514" algn="l">
              <a:lnSpc>
                <a:spcPts val="2651"/>
              </a:lnSpc>
              <a:buFont typeface="Arial"/>
              <a:buChar char="•"/>
            </a:pPr>
            <a:r>
              <a:rPr lang="en-IN" sz="1600" dirty="0"/>
              <a:t>Boundary and Collision Handling</a:t>
            </a:r>
            <a:endParaRPr lang="en-US" sz="1699" dirty="0">
              <a:solidFill>
                <a:srgbClr val="000000"/>
              </a:solidFill>
              <a:latin typeface="DM Sans"/>
              <a:ea typeface="DM Sans"/>
              <a:cs typeface="DM Sans"/>
              <a:sym typeface="DM Sans"/>
            </a:endParaRPr>
          </a:p>
        </p:txBody>
      </p:sp>
      <p:sp>
        <p:nvSpPr>
          <p:cNvPr id="23" name="TextBox 23"/>
          <p:cNvSpPr txBox="1"/>
          <p:nvPr/>
        </p:nvSpPr>
        <p:spPr>
          <a:xfrm>
            <a:off x="12114420" y="4222092"/>
            <a:ext cx="1073529" cy="550164"/>
          </a:xfrm>
          <a:prstGeom prst="rect">
            <a:avLst/>
          </a:prstGeom>
        </p:spPr>
        <p:txBody>
          <a:bodyPr lIns="0" tIns="0" rIns="0" bIns="0" rtlCol="0" anchor="t">
            <a:spAutoFit/>
          </a:bodyPr>
          <a:lstStyle/>
          <a:p>
            <a:pPr algn="l">
              <a:lnSpc>
                <a:spcPts val="2163"/>
              </a:lnSpc>
            </a:pPr>
            <a:r>
              <a:rPr lang="en-US" sz="2100" b="1" dirty="0">
                <a:solidFill>
                  <a:srgbClr val="000000"/>
                </a:solidFill>
                <a:latin typeface="DM Sans Bold"/>
                <a:ea typeface="DM Sans Bold"/>
                <a:cs typeface="DM Sans Bold"/>
                <a:sym typeface="DM Sans Bold"/>
              </a:rPr>
              <a:t>Manual Testing</a:t>
            </a:r>
          </a:p>
        </p:txBody>
      </p:sp>
      <p:sp>
        <p:nvSpPr>
          <p:cNvPr id="24" name="TextBox 24"/>
          <p:cNvSpPr txBox="1"/>
          <p:nvPr/>
        </p:nvSpPr>
        <p:spPr>
          <a:xfrm>
            <a:off x="11362967" y="4884397"/>
            <a:ext cx="3196717" cy="3471976"/>
          </a:xfrm>
          <a:prstGeom prst="rect">
            <a:avLst/>
          </a:prstGeom>
        </p:spPr>
        <p:txBody>
          <a:bodyPr wrap="square" lIns="0" tIns="0" rIns="0" bIns="0" rtlCol="0" anchor="t">
            <a:spAutoFit/>
          </a:bodyPr>
          <a:lstStyle/>
          <a:p>
            <a:pPr algn="l">
              <a:lnSpc>
                <a:spcPts val="2651"/>
              </a:lnSpc>
            </a:pPr>
            <a:r>
              <a:rPr lang="en-US" sz="1600" dirty="0"/>
              <a:t>Testers played the game, checking for usability, error handling, and overall game mechanics to identify bugs and improve gameplay</a:t>
            </a:r>
          </a:p>
          <a:p>
            <a:pPr algn="l">
              <a:lnSpc>
                <a:spcPts val="2651"/>
              </a:lnSpc>
            </a:pPr>
            <a:endParaRPr lang="en-US" sz="1600" dirty="0">
              <a:solidFill>
                <a:srgbClr val="000000"/>
              </a:solidFill>
              <a:latin typeface="DM Sans"/>
              <a:ea typeface="DM Sans"/>
              <a:cs typeface="DM Sans"/>
              <a:sym typeface="DM Sans"/>
            </a:endParaRPr>
          </a:p>
          <a:p>
            <a:pPr algn="l">
              <a:lnSpc>
                <a:spcPts val="2651"/>
              </a:lnSpc>
            </a:pPr>
            <a:endParaRPr lang="en-US" sz="1699" dirty="0">
              <a:solidFill>
                <a:srgbClr val="000000"/>
              </a:solidFill>
              <a:latin typeface="DM Sans"/>
              <a:ea typeface="DM Sans"/>
              <a:cs typeface="DM Sans"/>
              <a:sym typeface="DM Sans"/>
            </a:endParaRPr>
          </a:p>
          <a:p>
            <a:pPr algn="l">
              <a:lnSpc>
                <a:spcPts val="2963"/>
              </a:lnSpc>
            </a:pPr>
            <a:r>
              <a:rPr lang="en-US" sz="1899" b="1" dirty="0">
                <a:solidFill>
                  <a:srgbClr val="000000"/>
                </a:solidFill>
                <a:latin typeface="DM Sans Bold"/>
                <a:ea typeface="DM Sans Bold"/>
                <a:cs typeface="DM Sans Bold"/>
                <a:sym typeface="DM Sans Bold"/>
              </a:rPr>
              <a:t>Key Areas Tested:</a:t>
            </a:r>
          </a:p>
          <a:p>
            <a:pPr marL="367029" lvl="1" indent="-183514" algn="l">
              <a:lnSpc>
                <a:spcPts val="2651"/>
              </a:lnSpc>
              <a:buFont typeface="Arial"/>
              <a:buChar char="•"/>
            </a:pPr>
            <a:r>
              <a:rPr lang="en-IN" sz="1600" dirty="0"/>
              <a:t>Gameplay Experience</a:t>
            </a:r>
          </a:p>
          <a:p>
            <a:pPr marL="367029" lvl="1" indent="-183514" algn="l">
              <a:lnSpc>
                <a:spcPts val="2651"/>
              </a:lnSpc>
              <a:buFont typeface="Arial"/>
              <a:buChar char="•"/>
            </a:pPr>
            <a:r>
              <a:rPr lang="en-IN" sz="1600" dirty="0"/>
              <a:t>Pause/Resume Verification</a:t>
            </a:r>
          </a:p>
          <a:p>
            <a:pPr marL="367029" lvl="1" indent="-183514" algn="l">
              <a:lnSpc>
                <a:spcPts val="2651"/>
              </a:lnSpc>
              <a:buFont typeface="Arial"/>
              <a:buChar char="•"/>
            </a:pPr>
            <a:r>
              <a:rPr lang="en-IN" sz="1600" dirty="0"/>
              <a:t>Score Accuracy</a:t>
            </a:r>
            <a:endParaRPr lang="en-US" sz="1699" dirty="0">
              <a:solidFill>
                <a:srgbClr val="000000"/>
              </a:solidFill>
              <a:latin typeface="DM Sans"/>
              <a:ea typeface="DM Sans"/>
              <a:cs typeface="DM Sans"/>
              <a:sym typeface="DM Sans"/>
            </a:endParaRPr>
          </a:p>
        </p:txBody>
      </p:sp>
      <p:grpSp>
        <p:nvGrpSpPr>
          <p:cNvPr id="33" name="Group 33"/>
          <p:cNvGrpSpPr/>
          <p:nvPr/>
        </p:nvGrpSpPr>
        <p:grpSpPr>
          <a:xfrm>
            <a:off x="15759071" y="3691461"/>
            <a:ext cx="502056" cy="473481"/>
            <a:chOff x="0" y="0"/>
            <a:chExt cx="812800" cy="766539"/>
          </a:xfrm>
        </p:grpSpPr>
        <p:sp>
          <p:nvSpPr>
            <p:cNvPr id="34" name="Freeform 34"/>
            <p:cNvSpPr/>
            <p:nvPr/>
          </p:nvSpPr>
          <p:spPr>
            <a:xfrm>
              <a:off x="0" y="0"/>
              <a:ext cx="812800" cy="766539"/>
            </a:xfrm>
            <a:custGeom>
              <a:avLst/>
              <a:gdLst/>
              <a:ahLst/>
              <a:cxnLst/>
              <a:rect l="l" t="t" r="r" b="b"/>
              <a:pathLst>
                <a:path w="812800" h="766539">
                  <a:moveTo>
                    <a:pt x="406400" y="0"/>
                  </a:moveTo>
                  <a:lnTo>
                    <a:pt x="535715" y="261314"/>
                  </a:lnTo>
                  <a:lnTo>
                    <a:pt x="812800" y="383269"/>
                  </a:lnTo>
                  <a:lnTo>
                    <a:pt x="535715" y="505224"/>
                  </a:lnTo>
                  <a:lnTo>
                    <a:pt x="406400" y="766539"/>
                  </a:lnTo>
                  <a:lnTo>
                    <a:pt x="277085" y="505224"/>
                  </a:lnTo>
                  <a:lnTo>
                    <a:pt x="0" y="383269"/>
                  </a:lnTo>
                  <a:lnTo>
                    <a:pt x="277085" y="261314"/>
                  </a:lnTo>
                  <a:lnTo>
                    <a:pt x="406400" y="0"/>
                  </a:lnTo>
                  <a:close/>
                </a:path>
              </a:pathLst>
            </a:custGeom>
            <a:solidFill>
              <a:srgbClr val="000000"/>
            </a:solidFill>
            <a:ln cap="sq">
              <a:noFill/>
              <a:prstDash val="solid"/>
              <a:miter/>
            </a:ln>
          </p:spPr>
          <p:txBody>
            <a:bodyPr/>
            <a:lstStyle/>
            <a:p>
              <a:endParaRPr lang="en-IN"/>
            </a:p>
          </p:txBody>
        </p:sp>
        <p:sp>
          <p:nvSpPr>
            <p:cNvPr id="35" name="TextBox 35"/>
            <p:cNvSpPr txBox="1"/>
            <p:nvPr/>
          </p:nvSpPr>
          <p:spPr>
            <a:xfrm>
              <a:off x="190500" y="208233"/>
              <a:ext cx="431800" cy="378649"/>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36" name="TextBox 36"/>
          <p:cNvSpPr txBox="1"/>
          <p:nvPr/>
        </p:nvSpPr>
        <p:spPr>
          <a:xfrm>
            <a:off x="14937880" y="4877460"/>
            <a:ext cx="3196717" cy="3130409"/>
          </a:xfrm>
          <a:prstGeom prst="rect">
            <a:avLst/>
          </a:prstGeom>
        </p:spPr>
        <p:txBody>
          <a:bodyPr wrap="square" lIns="0" tIns="0" rIns="0" bIns="0" rtlCol="0" anchor="t">
            <a:spAutoFit/>
          </a:bodyPr>
          <a:lstStyle/>
          <a:p>
            <a:pPr algn="l">
              <a:lnSpc>
                <a:spcPts val="2651"/>
              </a:lnSpc>
            </a:pPr>
            <a:r>
              <a:rPr lang="en-US" sz="1600" dirty="0"/>
              <a:t>Assessed the game’s performance under different loads, including frame rate consistency and memory usage, ensuring smooth gameplay even with multiple obstacles or snake segments.</a:t>
            </a:r>
            <a:endParaRPr lang="en-US" sz="1699" dirty="0">
              <a:solidFill>
                <a:srgbClr val="000000"/>
              </a:solidFill>
              <a:latin typeface="DM Sans"/>
              <a:ea typeface="DM Sans"/>
              <a:cs typeface="DM Sans"/>
              <a:sym typeface="DM Sans"/>
            </a:endParaRPr>
          </a:p>
          <a:p>
            <a:pPr algn="l">
              <a:lnSpc>
                <a:spcPts val="2651"/>
              </a:lnSpc>
            </a:pPr>
            <a:endParaRPr lang="en-US" sz="1699" dirty="0">
              <a:solidFill>
                <a:srgbClr val="000000"/>
              </a:solidFill>
              <a:latin typeface="DM Sans"/>
              <a:ea typeface="DM Sans"/>
              <a:cs typeface="DM Sans"/>
              <a:sym typeface="DM Sans"/>
            </a:endParaRPr>
          </a:p>
          <a:p>
            <a:pPr algn="l">
              <a:lnSpc>
                <a:spcPts val="2963"/>
              </a:lnSpc>
            </a:pPr>
            <a:r>
              <a:rPr lang="en-US" sz="1899" b="1" dirty="0">
                <a:solidFill>
                  <a:srgbClr val="000000"/>
                </a:solidFill>
                <a:latin typeface="DM Sans Bold"/>
                <a:ea typeface="DM Sans Bold"/>
                <a:cs typeface="DM Sans Bold"/>
                <a:sym typeface="DM Sans Bold"/>
              </a:rPr>
              <a:t>Key Areas Tested:</a:t>
            </a:r>
          </a:p>
          <a:p>
            <a:pPr marL="367029" lvl="1" indent="-183514" algn="l">
              <a:lnSpc>
                <a:spcPts val="2651"/>
              </a:lnSpc>
              <a:buFont typeface="Arial"/>
              <a:buChar char="•"/>
            </a:pPr>
            <a:r>
              <a:rPr lang="en-IN" sz="1600" dirty="0"/>
              <a:t>Frame Rate Stability</a:t>
            </a:r>
          </a:p>
          <a:p>
            <a:pPr marL="367029" lvl="1" indent="-183514" algn="l">
              <a:lnSpc>
                <a:spcPts val="2651"/>
              </a:lnSpc>
              <a:buFont typeface="Arial"/>
              <a:buChar char="•"/>
            </a:pPr>
            <a:r>
              <a:rPr lang="en-IN" sz="1600" dirty="0"/>
              <a:t>Game Load and Lag</a:t>
            </a:r>
            <a:endParaRPr lang="en-US" sz="1699" dirty="0">
              <a:solidFill>
                <a:srgbClr val="000000"/>
              </a:solidFill>
              <a:latin typeface="DM Sans"/>
              <a:ea typeface="DM Sans"/>
              <a:cs typeface="DM Sans"/>
              <a:sym typeface="DM Sans"/>
            </a:endParaRPr>
          </a:p>
        </p:txBody>
      </p:sp>
      <p:sp>
        <p:nvSpPr>
          <p:cNvPr id="37" name="TextBox 37"/>
          <p:cNvSpPr txBox="1"/>
          <p:nvPr/>
        </p:nvSpPr>
        <p:spPr>
          <a:xfrm>
            <a:off x="15512049" y="4222092"/>
            <a:ext cx="1563388" cy="550164"/>
          </a:xfrm>
          <a:prstGeom prst="rect">
            <a:avLst/>
          </a:prstGeom>
        </p:spPr>
        <p:txBody>
          <a:bodyPr lIns="0" tIns="0" rIns="0" bIns="0" rtlCol="0" anchor="t">
            <a:spAutoFit/>
          </a:bodyPr>
          <a:lstStyle/>
          <a:p>
            <a:pPr algn="l">
              <a:lnSpc>
                <a:spcPts val="2163"/>
              </a:lnSpc>
            </a:pPr>
            <a:r>
              <a:rPr lang="en-US" sz="2100" b="1" dirty="0" err="1">
                <a:solidFill>
                  <a:srgbClr val="000000"/>
                </a:solidFill>
                <a:latin typeface="DM Sans Bold"/>
                <a:ea typeface="DM Sans Bold"/>
                <a:cs typeface="DM Sans Bold"/>
                <a:sym typeface="DM Sans Bold"/>
              </a:rPr>
              <a:t>Performace</a:t>
            </a:r>
            <a:r>
              <a:rPr lang="en-US" sz="2100" b="1" dirty="0">
                <a:solidFill>
                  <a:srgbClr val="000000"/>
                </a:solidFill>
                <a:latin typeface="DM Sans Bold"/>
                <a:ea typeface="DM Sans Bold"/>
                <a:cs typeface="DM Sans Bold"/>
                <a:sym typeface="DM Sans Bold"/>
              </a:rPr>
              <a:t> Testing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21111"/>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60000"/>
              <a:lumOff val="40000"/>
            </a:schemeClr>
          </a:solidFill>
        </p:spPr>
        <p:txBody>
          <a:bodyPr/>
          <a:lstStyle/>
          <a:p>
            <a:endParaRPr lang="en-IN"/>
          </a:p>
        </p:txBody>
      </p:sp>
      <p:sp>
        <p:nvSpPr>
          <p:cNvPr id="3" name="TextBox 3"/>
          <p:cNvSpPr txBox="1"/>
          <p:nvPr/>
        </p:nvSpPr>
        <p:spPr>
          <a:xfrm>
            <a:off x="7010400" y="45510"/>
            <a:ext cx="7848753" cy="1129861"/>
          </a:xfrm>
          <a:prstGeom prst="rect">
            <a:avLst/>
          </a:prstGeom>
        </p:spPr>
        <p:txBody>
          <a:bodyPr lIns="0" tIns="0" rIns="0" bIns="0" rtlCol="0" anchor="t">
            <a:spAutoFit/>
          </a:bodyPr>
          <a:lstStyle/>
          <a:p>
            <a:pPr algn="l">
              <a:lnSpc>
                <a:spcPts val="8730"/>
              </a:lnSpc>
            </a:pPr>
            <a:r>
              <a:rPr lang="en-US" sz="8000" b="1" dirty="0">
                <a:solidFill>
                  <a:srgbClr val="000000"/>
                </a:solidFill>
                <a:latin typeface="DM Sans Bold"/>
                <a:ea typeface="DM Sans Bold"/>
                <a:cs typeface="DM Sans Bold"/>
                <a:sym typeface="DM Sans Bold"/>
              </a:rPr>
              <a:t>Conclusion</a:t>
            </a:r>
          </a:p>
        </p:txBody>
      </p:sp>
      <p:sp>
        <p:nvSpPr>
          <p:cNvPr id="4" name="TextBox 4"/>
          <p:cNvSpPr txBox="1"/>
          <p:nvPr/>
        </p:nvSpPr>
        <p:spPr>
          <a:xfrm>
            <a:off x="3810000" y="1222754"/>
            <a:ext cx="14478000" cy="8035405"/>
          </a:xfrm>
          <a:prstGeom prst="rect">
            <a:avLst/>
          </a:prstGeom>
        </p:spPr>
        <p:txBody>
          <a:bodyPr wrap="square" lIns="0" tIns="0" rIns="0" bIns="0" rtlCol="0" anchor="t">
            <a:spAutoFit/>
          </a:bodyPr>
          <a:lstStyle/>
          <a:p>
            <a:pPr marL="0" lvl="0" indent="0" algn="l">
              <a:lnSpc>
                <a:spcPts val="4534"/>
              </a:lnSpc>
              <a:spcBef>
                <a:spcPct val="0"/>
              </a:spcBef>
            </a:pPr>
            <a:r>
              <a:rPr lang="en-US" sz="3358" b="1" spc="201" dirty="0">
                <a:solidFill>
                  <a:srgbClr val="000000"/>
                </a:solidFill>
                <a:latin typeface="Poppins" panose="00000500000000000000" pitchFamily="2" charset="0"/>
                <a:ea typeface="DM Sans"/>
                <a:cs typeface="Poppins" panose="00000500000000000000" pitchFamily="2" charset="0"/>
                <a:sym typeface="DM Sans"/>
              </a:rPr>
              <a:t>A</a:t>
            </a:r>
            <a:r>
              <a:rPr lang="en-US" sz="3358" b="1" u="none" spc="201" dirty="0">
                <a:solidFill>
                  <a:srgbClr val="000000"/>
                </a:solidFill>
                <a:latin typeface="Poppins" panose="00000500000000000000" pitchFamily="2" charset="0"/>
                <a:ea typeface="DM Sans"/>
                <a:cs typeface="Poppins" panose="00000500000000000000" pitchFamily="2" charset="0"/>
                <a:sym typeface="DM Sans"/>
              </a:rPr>
              <a:t>chievements:</a:t>
            </a:r>
          </a:p>
          <a:p>
            <a:pPr marL="725191" lvl="1" indent="-362596" algn="l">
              <a:lnSpc>
                <a:spcPts val="4534"/>
              </a:lnSpc>
              <a:spcBef>
                <a:spcPct val="0"/>
              </a:spcBef>
              <a:buFont typeface="Arial"/>
              <a:buChar char="•"/>
            </a:pPr>
            <a:r>
              <a:rPr lang="en-US" sz="2400" b="1" dirty="0">
                <a:latin typeface="Poppins" panose="00000500000000000000" pitchFamily="2" charset="0"/>
                <a:cs typeface="Poppins" panose="00000500000000000000" pitchFamily="2" charset="0"/>
              </a:rPr>
              <a:t>Dynamic Gameplay</a:t>
            </a:r>
            <a:r>
              <a:rPr lang="en-US" sz="2400" dirty="0">
                <a:latin typeface="Poppins" panose="00000500000000000000" pitchFamily="2" charset="0"/>
                <a:cs typeface="Poppins" panose="00000500000000000000" pitchFamily="2" charset="0"/>
              </a:rPr>
              <a:t>: The game adapts to different difficulty levels (Easy, Medium, Hard), providing a more engaging experience based on the player’s preferences.</a:t>
            </a:r>
            <a:endParaRPr lang="en-US" sz="2400" spc="201" dirty="0">
              <a:solidFill>
                <a:srgbClr val="000000"/>
              </a:solidFill>
              <a:latin typeface="Poppins" panose="00000500000000000000" pitchFamily="2" charset="0"/>
              <a:cs typeface="Poppins" panose="00000500000000000000" pitchFamily="2" charset="0"/>
              <a:sym typeface="DM Sans"/>
            </a:endParaRPr>
          </a:p>
          <a:p>
            <a:pPr marL="725191" lvl="1" indent="-362596" algn="l">
              <a:lnSpc>
                <a:spcPts val="4534"/>
              </a:lnSpc>
              <a:spcBef>
                <a:spcPct val="0"/>
              </a:spcBef>
              <a:buFont typeface="Arial"/>
              <a:buChar char="•"/>
            </a:pPr>
            <a:r>
              <a:rPr lang="en-US" sz="2400" b="1" dirty="0">
                <a:latin typeface="Poppins" panose="00000500000000000000" pitchFamily="2" charset="0"/>
                <a:cs typeface="Poppins" panose="00000500000000000000" pitchFamily="2" charset="0"/>
              </a:rPr>
              <a:t>Real-time Scoring</a:t>
            </a:r>
            <a:r>
              <a:rPr lang="en-US" sz="2400" dirty="0">
                <a:latin typeface="Poppins" panose="00000500000000000000" pitchFamily="2" charset="0"/>
                <a:cs typeface="Poppins" panose="00000500000000000000" pitchFamily="2" charset="0"/>
              </a:rPr>
              <a:t>: The system tracks and displays the player's score, creating an interactive gaming experience.</a:t>
            </a:r>
            <a:endParaRPr lang="en-US" sz="2400" spc="201" dirty="0">
              <a:solidFill>
                <a:srgbClr val="000000"/>
              </a:solidFill>
              <a:latin typeface="Poppins" panose="00000500000000000000" pitchFamily="2" charset="0"/>
              <a:cs typeface="Poppins" panose="00000500000000000000" pitchFamily="2" charset="0"/>
              <a:sym typeface="DM Sans"/>
            </a:endParaRPr>
          </a:p>
          <a:p>
            <a:pPr marL="725191" lvl="1" indent="-362596" algn="l">
              <a:lnSpc>
                <a:spcPts val="4534"/>
              </a:lnSpc>
              <a:spcBef>
                <a:spcPct val="0"/>
              </a:spcBef>
              <a:buFont typeface="Arial"/>
              <a:buChar char="•"/>
            </a:pPr>
            <a:r>
              <a:rPr lang="en-US" sz="2400" b="1" dirty="0">
                <a:latin typeface="Poppins" panose="00000500000000000000" pitchFamily="2" charset="0"/>
                <a:cs typeface="Poppins" panose="00000500000000000000" pitchFamily="2" charset="0"/>
              </a:rPr>
              <a:t>User-Friendly Interface</a:t>
            </a:r>
            <a:r>
              <a:rPr lang="en-US" sz="2400" dirty="0">
                <a:latin typeface="Poppins" panose="00000500000000000000" pitchFamily="2" charset="0"/>
                <a:cs typeface="Poppins" panose="00000500000000000000" pitchFamily="2" charset="0"/>
              </a:rPr>
              <a:t>: A graphical user interface (GUI) was designed using </a:t>
            </a:r>
            <a:r>
              <a:rPr lang="en-US" sz="2400" dirty="0" err="1">
                <a:latin typeface="Poppins" panose="00000500000000000000" pitchFamily="2" charset="0"/>
                <a:cs typeface="Poppins" panose="00000500000000000000" pitchFamily="2" charset="0"/>
              </a:rPr>
              <a:t>Tkinter</a:t>
            </a:r>
            <a:r>
              <a:rPr lang="en-US" sz="2400" dirty="0">
                <a:latin typeface="Poppins" panose="00000500000000000000" pitchFamily="2" charset="0"/>
                <a:cs typeface="Poppins" panose="00000500000000000000" pitchFamily="2" charset="0"/>
              </a:rPr>
              <a:t> for easy navigation and a smooth gameplay experience.</a:t>
            </a:r>
            <a:endParaRPr lang="en-US" sz="2400" spc="201" dirty="0">
              <a:solidFill>
                <a:srgbClr val="000000"/>
              </a:solidFill>
              <a:latin typeface="Poppins" panose="00000500000000000000" pitchFamily="2" charset="0"/>
              <a:cs typeface="Poppins" panose="00000500000000000000" pitchFamily="2" charset="0"/>
              <a:sym typeface="DM Sans"/>
            </a:endParaRPr>
          </a:p>
          <a:p>
            <a:pPr marL="725191" lvl="1" indent="-362596" algn="l">
              <a:lnSpc>
                <a:spcPts val="4534"/>
              </a:lnSpc>
              <a:spcBef>
                <a:spcPct val="0"/>
              </a:spcBef>
              <a:buFont typeface="Arial"/>
              <a:buChar char="•"/>
            </a:pPr>
            <a:r>
              <a:rPr lang="en-US" sz="2400" b="1" dirty="0">
                <a:latin typeface="Poppins" panose="00000500000000000000" pitchFamily="2" charset="0"/>
                <a:cs typeface="Poppins" panose="00000500000000000000" pitchFamily="2" charset="0"/>
              </a:rPr>
              <a:t>Game Functionality</a:t>
            </a:r>
            <a:r>
              <a:rPr lang="en-US" sz="2400" dirty="0">
                <a:latin typeface="Poppins" panose="00000500000000000000" pitchFamily="2" charset="0"/>
                <a:cs typeface="Poppins" panose="00000500000000000000" pitchFamily="2" charset="0"/>
              </a:rPr>
              <a:t>: Key functionalities like pause/resume, snake movement, fruit spawning, and game over screen were effectively implemented using Turtle graphics.</a:t>
            </a:r>
            <a:endParaRPr lang="en-US" sz="3200" u="none" spc="201" dirty="0">
              <a:solidFill>
                <a:srgbClr val="000000"/>
              </a:solidFill>
              <a:latin typeface="Poppins" panose="00000500000000000000" pitchFamily="2" charset="0"/>
              <a:ea typeface="DM Sans"/>
              <a:cs typeface="Poppins" panose="00000500000000000000" pitchFamily="2" charset="0"/>
              <a:sym typeface="DM Sans"/>
            </a:endParaRPr>
          </a:p>
          <a:p>
            <a:pPr marL="0" lvl="0" indent="0" algn="l">
              <a:lnSpc>
                <a:spcPts val="4534"/>
              </a:lnSpc>
              <a:spcBef>
                <a:spcPct val="0"/>
              </a:spcBef>
            </a:pPr>
            <a:r>
              <a:rPr lang="en-US" sz="3358" b="1" u="none" spc="201" dirty="0">
                <a:solidFill>
                  <a:srgbClr val="000000"/>
                </a:solidFill>
                <a:latin typeface="Poppins" panose="00000500000000000000" pitchFamily="2" charset="0"/>
                <a:ea typeface="DM Sans"/>
                <a:cs typeface="Poppins" panose="00000500000000000000" pitchFamily="2" charset="0"/>
                <a:sym typeface="DM Sans"/>
              </a:rPr>
              <a:t>Future Enhancements:</a:t>
            </a:r>
            <a:endParaRPr lang="en-US" sz="3358" b="1" spc="201" dirty="0">
              <a:solidFill>
                <a:srgbClr val="000000"/>
              </a:solidFill>
              <a:latin typeface="Poppins" panose="00000500000000000000" pitchFamily="2" charset="0"/>
              <a:ea typeface="DM Sans"/>
              <a:cs typeface="Poppins" panose="00000500000000000000" pitchFamily="2" charset="0"/>
              <a:sym typeface="DM Sans"/>
            </a:endParaRPr>
          </a:p>
          <a:p>
            <a:pPr marL="457200" lvl="0" indent="-457200" algn="l">
              <a:lnSpc>
                <a:spcPts val="4534"/>
              </a:lnSpc>
              <a:spcBef>
                <a:spcPct val="0"/>
              </a:spcBef>
              <a:buFont typeface="Arial" panose="020B0604020202020204" pitchFamily="34" charset="0"/>
              <a:buChar char="•"/>
            </a:pPr>
            <a:r>
              <a:rPr lang="en-IN" sz="2400" dirty="0">
                <a:latin typeface="Poppins" panose="00000500000000000000" pitchFamily="2" charset="0"/>
                <a:cs typeface="Poppins" panose="00000500000000000000" pitchFamily="2" charset="0"/>
              </a:rPr>
              <a:t>Sound Effects</a:t>
            </a:r>
          </a:p>
          <a:p>
            <a:pPr marL="457200" lvl="0" indent="-457200" algn="l">
              <a:lnSpc>
                <a:spcPts val="4534"/>
              </a:lnSpc>
              <a:spcBef>
                <a:spcPct val="0"/>
              </a:spcBef>
              <a:buFont typeface="Arial" panose="020B0604020202020204" pitchFamily="34" charset="0"/>
              <a:buChar char="•"/>
            </a:pPr>
            <a:r>
              <a:rPr lang="en-IN" sz="2400" dirty="0">
                <a:latin typeface="Poppins" panose="00000500000000000000" pitchFamily="2" charset="0"/>
                <a:cs typeface="Poppins" panose="00000500000000000000" pitchFamily="2" charset="0"/>
              </a:rPr>
              <a:t>Multiplayer Mode</a:t>
            </a:r>
          </a:p>
          <a:p>
            <a:pPr marL="457200" lvl="0" indent="-457200" algn="l">
              <a:lnSpc>
                <a:spcPts val="4534"/>
              </a:lnSpc>
              <a:spcBef>
                <a:spcPct val="0"/>
              </a:spcBef>
              <a:buFont typeface="Arial" panose="020B0604020202020204" pitchFamily="34" charset="0"/>
              <a:buChar char="•"/>
            </a:pPr>
            <a:r>
              <a:rPr lang="en-IN" sz="2400" dirty="0">
                <a:latin typeface="Poppins" panose="00000500000000000000" pitchFamily="2" charset="0"/>
                <a:cs typeface="Poppins" panose="00000500000000000000" pitchFamily="2" charset="0"/>
              </a:rPr>
              <a:t>Leaderboard Integration</a:t>
            </a:r>
          </a:p>
          <a:p>
            <a:pPr marL="457200" lvl="0" indent="-457200" algn="l">
              <a:lnSpc>
                <a:spcPts val="4534"/>
              </a:lnSpc>
              <a:spcBef>
                <a:spcPct val="0"/>
              </a:spcBef>
              <a:buFont typeface="Arial" panose="020B0604020202020204" pitchFamily="34" charset="0"/>
              <a:buChar char="•"/>
            </a:pPr>
            <a:r>
              <a:rPr lang="en-IN" sz="2400" dirty="0">
                <a:latin typeface="Poppins" panose="00000500000000000000" pitchFamily="2" charset="0"/>
                <a:cs typeface="Poppins" panose="00000500000000000000" pitchFamily="2" charset="0"/>
              </a:rPr>
              <a:t>AI Opponents</a:t>
            </a:r>
            <a:endParaRPr lang="en-US" sz="2400" u="none" spc="201" dirty="0">
              <a:solidFill>
                <a:srgbClr val="000000"/>
              </a:solidFill>
              <a:latin typeface="Poppins" panose="00000500000000000000" pitchFamily="2" charset="0"/>
              <a:ea typeface="DM Sans"/>
              <a:cs typeface="Poppins" panose="00000500000000000000" pitchFamily="2" charset="0"/>
              <a:sym typeface="DM Sans"/>
            </a:endParaRPr>
          </a:p>
        </p:txBody>
      </p:sp>
      <p:sp>
        <p:nvSpPr>
          <p:cNvPr id="5" name="Freeform 5"/>
          <p:cNvSpPr/>
          <p:nvPr/>
        </p:nvSpPr>
        <p:spPr>
          <a:xfrm flipH="1">
            <a:off x="381000" y="1222754"/>
            <a:ext cx="2895600" cy="8466770"/>
          </a:xfrm>
          <a:custGeom>
            <a:avLst/>
            <a:gdLst/>
            <a:ahLst/>
            <a:cxnLst/>
            <a:rect l="l" t="t" r="r" b="b"/>
            <a:pathLst>
              <a:path w="3862964" h="8466770">
                <a:moveTo>
                  <a:pt x="3862963" y="0"/>
                </a:moveTo>
                <a:lnTo>
                  <a:pt x="0" y="0"/>
                </a:lnTo>
                <a:lnTo>
                  <a:pt x="0" y="8466770"/>
                </a:lnTo>
                <a:lnTo>
                  <a:pt x="3862963" y="8466770"/>
                </a:lnTo>
                <a:lnTo>
                  <a:pt x="386296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40000"/>
              <a:lumOff val="60000"/>
            </a:schemeClr>
          </a:solidFill>
        </p:spPr>
        <p:txBody>
          <a:bodyPr/>
          <a:lstStyle/>
          <a:p>
            <a:endParaRPr lang="en-IN"/>
          </a:p>
        </p:txBody>
      </p:sp>
      <p:sp>
        <p:nvSpPr>
          <p:cNvPr id="3" name="TextBox 3"/>
          <p:cNvSpPr txBox="1"/>
          <p:nvPr/>
        </p:nvSpPr>
        <p:spPr>
          <a:xfrm>
            <a:off x="1658915" y="2324100"/>
            <a:ext cx="10744200" cy="7295139"/>
          </a:xfrm>
          <a:prstGeom prst="rect">
            <a:avLst/>
          </a:prstGeom>
        </p:spPr>
        <p:txBody>
          <a:bodyPr wrap="square" lIns="0" tIns="0" rIns="0" bIns="0" rtlCol="0" anchor="t">
            <a:spAutoFit/>
          </a:bodyPr>
          <a:lstStyle/>
          <a:p>
            <a:pPr marL="457200" indent="-457200" algn="l">
              <a:lnSpc>
                <a:spcPts val="3374"/>
              </a:lnSpc>
              <a:buFont typeface="+mj-lt"/>
              <a:buAutoNum type="arabicPeriod"/>
            </a:pPr>
            <a:r>
              <a:rPr lang="en-US" sz="2800" b="1" spc="149" dirty="0">
                <a:solidFill>
                  <a:srgbClr val="000000"/>
                </a:solidFill>
                <a:latin typeface="DM Sans Bold"/>
                <a:ea typeface="DM Sans Bold"/>
                <a:cs typeface="DM Sans Bold"/>
                <a:sym typeface="DM Sans Bold"/>
              </a:rPr>
              <a:t>Python Documentation:</a:t>
            </a:r>
          </a:p>
          <a:p>
            <a:pPr marL="673101" lvl="1" indent="-457200" algn="l">
              <a:lnSpc>
                <a:spcPts val="2700"/>
              </a:lnSpc>
              <a:buFont typeface="Arial" panose="020B0604020202020204" pitchFamily="34" charset="0"/>
              <a:buChar char="•"/>
            </a:pPr>
            <a:r>
              <a:rPr lang="en-US" sz="2400" dirty="0"/>
              <a:t>Python's official documentation for understanding language features:</a:t>
            </a:r>
            <a:endParaRPr lang="en-US" sz="2400" spc="120" dirty="0">
              <a:solidFill>
                <a:srgbClr val="000000"/>
              </a:solidFill>
              <a:latin typeface="DM Sans"/>
              <a:sym typeface="DM Sans"/>
            </a:endParaRPr>
          </a:p>
          <a:p>
            <a:pPr marL="673101" lvl="1" indent="-457200" algn="l">
              <a:lnSpc>
                <a:spcPts val="2700"/>
              </a:lnSpc>
              <a:buFont typeface="Arial" panose="020B0604020202020204" pitchFamily="34" charset="0"/>
              <a:buChar char="•"/>
            </a:pPr>
            <a:r>
              <a:rPr lang="en-US" sz="2000" u="sng" spc="120" dirty="0">
                <a:solidFill>
                  <a:srgbClr val="000000"/>
                </a:solidFill>
                <a:latin typeface="DM Sans"/>
                <a:ea typeface="DM Sans"/>
                <a:cs typeface="DM Sans"/>
                <a:sym typeface="DM Sans"/>
                <a:hlinkClick r:id="rId2" tooltip="https://docs.python.org"/>
              </a:rPr>
              <a:t>https://docs.python.org/3/</a:t>
            </a:r>
          </a:p>
          <a:p>
            <a:pPr marL="457200" indent="-457200" algn="l">
              <a:lnSpc>
                <a:spcPts val="3374"/>
              </a:lnSpc>
              <a:buFont typeface="+mj-lt"/>
              <a:buAutoNum type="arabicPeriod"/>
            </a:pPr>
            <a:endParaRPr lang="en-US" sz="2000" u="sng" spc="120" dirty="0">
              <a:solidFill>
                <a:srgbClr val="000000"/>
              </a:solidFill>
              <a:latin typeface="DM Sans"/>
              <a:ea typeface="DM Sans"/>
              <a:cs typeface="DM Sans"/>
              <a:sym typeface="DM Sans"/>
            </a:endParaRPr>
          </a:p>
          <a:p>
            <a:pPr marL="514350" indent="-514350" algn="l">
              <a:lnSpc>
                <a:spcPts val="3374"/>
              </a:lnSpc>
              <a:buFont typeface="+mj-lt"/>
              <a:buAutoNum type="arabicPeriod"/>
            </a:pPr>
            <a:r>
              <a:rPr lang="en-IN" sz="3200" b="1" dirty="0"/>
              <a:t>Turtle Graphics in Python:</a:t>
            </a:r>
          </a:p>
          <a:p>
            <a:pPr marL="457200" indent="-457200" algn="l">
              <a:lnSpc>
                <a:spcPts val="3374"/>
              </a:lnSpc>
              <a:buFont typeface="Arial" panose="020B0604020202020204" pitchFamily="34" charset="0"/>
              <a:buChar char="•"/>
            </a:pPr>
            <a:r>
              <a:rPr lang="en-US" sz="2000" dirty="0"/>
              <a:t>The turtle module is used to create the visual components of the game:</a:t>
            </a:r>
            <a:endParaRPr lang="en-IN" sz="2000" dirty="0"/>
          </a:p>
          <a:p>
            <a:pPr marL="457200" indent="-457200" algn="l">
              <a:lnSpc>
                <a:spcPts val="3374"/>
              </a:lnSpc>
              <a:buFont typeface="Arial" panose="020B0604020202020204" pitchFamily="34" charset="0"/>
              <a:buChar char="•"/>
            </a:pPr>
            <a:r>
              <a:rPr lang="en-US" sz="2000" u="sng" spc="120" dirty="0">
                <a:solidFill>
                  <a:srgbClr val="0334BD"/>
                </a:solidFill>
                <a:latin typeface="DM Sans"/>
                <a:ea typeface="DM Sans"/>
                <a:cs typeface="DM Sans"/>
                <a:sym typeface="DM Sans"/>
                <a:hlinkClick r:id="rId3"/>
              </a:rPr>
              <a:t>https://docs.python.org/3/library/turtle.html</a:t>
            </a:r>
            <a:endParaRPr lang="en-US" sz="2000" u="sng" spc="120" dirty="0">
              <a:solidFill>
                <a:srgbClr val="0334BD"/>
              </a:solidFill>
              <a:latin typeface="DM Sans"/>
              <a:ea typeface="DM Sans"/>
              <a:cs typeface="DM Sans"/>
              <a:sym typeface="DM Sans"/>
            </a:endParaRPr>
          </a:p>
          <a:p>
            <a:pPr marL="457200" indent="-457200" algn="l">
              <a:lnSpc>
                <a:spcPts val="3374"/>
              </a:lnSpc>
              <a:buFont typeface="Arial" panose="020B0604020202020204" pitchFamily="34" charset="0"/>
              <a:buChar char="•"/>
            </a:pPr>
            <a:endParaRPr lang="en-US" sz="2000" u="sng" spc="120" dirty="0">
              <a:solidFill>
                <a:srgbClr val="000000"/>
              </a:solidFill>
              <a:latin typeface="DM Sans"/>
              <a:ea typeface="DM Sans"/>
              <a:cs typeface="DM Sans"/>
              <a:sym typeface="DM Sans"/>
              <a:hlinkClick r:id="rId4" tooltip="https://opengameart.org"/>
            </a:endParaRPr>
          </a:p>
          <a:p>
            <a:pPr algn="l">
              <a:lnSpc>
                <a:spcPts val="3374"/>
              </a:lnSpc>
            </a:pPr>
            <a:r>
              <a:rPr lang="en-IN" sz="3200" b="1" dirty="0"/>
              <a:t>3. </a:t>
            </a:r>
            <a:r>
              <a:rPr lang="en-IN" sz="3200" b="1" dirty="0" err="1"/>
              <a:t>GeeksforGeeks</a:t>
            </a:r>
            <a:r>
              <a:rPr lang="en-IN" sz="3200" b="1" dirty="0"/>
              <a:t> - Snake Game in Python:</a:t>
            </a:r>
          </a:p>
          <a:p>
            <a:pPr marL="457200" indent="-457200" algn="l">
              <a:lnSpc>
                <a:spcPts val="3374"/>
              </a:lnSpc>
              <a:buFont typeface="Arial" panose="020B0604020202020204" pitchFamily="34" charset="0"/>
              <a:buChar char="•"/>
            </a:pPr>
            <a:r>
              <a:rPr lang="en-US" sz="2400" dirty="0"/>
              <a:t>A tutorial that walks through building the Snake Game using Python:</a:t>
            </a:r>
          </a:p>
          <a:p>
            <a:pPr marL="457200" indent="-457200" algn="l">
              <a:lnSpc>
                <a:spcPts val="3374"/>
              </a:lnSpc>
              <a:buFont typeface="Arial" panose="020B0604020202020204" pitchFamily="34" charset="0"/>
              <a:buChar char="•"/>
            </a:pPr>
            <a:r>
              <a:rPr lang="en-US" sz="2000" u="sng" spc="120" dirty="0">
                <a:solidFill>
                  <a:srgbClr val="0000FF"/>
                </a:solidFill>
                <a:latin typeface="DM Sans"/>
                <a:ea typeface="DM Sans"/>
                <a:cs typeface="DM Sans"/>
                <a:sym typeface="DM Sans"/>
                <a:hlinkClick r:id="rId5" tooltip="https://freesound.org">
                  <a:extLst>
                    <a:ext uri="{A12FA001-AC4F-418D-AE19-62706E023703}">
                      <ahyp:hlinkClr xmlns:ahyp="http://schemas.microsoft.com/office/drawing/2018/hyperlinkcolor" val="tx"/>
                    </a:ext>
                  </a:extLst>
                </a:hlinkClick>
              </a:rPr>
              <a:t>https://www.geeksforgeeks.org/python-snake-game/</a:t>
            </a:r>
            <a:endParaRPr lang="en-US" sz="2000" u="sng" spc="120" dirty="0">
              <a:solidFill>
                <a:srgbClr val="0070C0"/>
              </a:solidFill>
              <a:latin typeface="DM Sans"/>
              <a:ea typeface="DM Sans"/>
              <a:cs typeface="DM Sans"/>
              <a:sym typeface="DM Sans"/>
              <a:hlinkClick r:id="rId5" tooltip="https://freesound.org">
                <a:extLst>
                  <a:ext uri="{A12FA001-AC4F-418D-AE19-62706E023703}">
                    <ahyp:hlinkClr xmlns:ahyp="http://schemas.microsoft.com/office/drawing/2018/hyperlinkcolor" val="tx"/>
                  </a:ext>
                </a:extLst>
              </a:hlinkClick>
            </a:endParaRPr>
          </a:p>
          <a:p>
            <a:pPr marL="457200" indent="-457200" algn="l">
              <a:lnSpc>
                <a:spcPts val="3374"/>
              </a:lnSpc>
              <a:buFont typeface="+mj-lt"/>
              <a:buAutoNum type="arabicPeriod"/>
            </a:pPr>
            <a:endParaRPr lang="en-US" sz="2000" u="sng" spc="120" dirty="0">
              <a:solidFill>
                <a:srgbClr val="0000FF"/>
              </a:solidFill>
              <a:latin typeface="DM Sans"/>
              <a:ea typeface="DM Sans"/>
              <a:cs typeface="DM Sans"/>
              <a:sym typeface="DM Sans"/>
              <a:hlinkClick r:id="rId5" tooltip="https://freesound.org">
                <a:extLst>
                  <a:ext uri="{A12FA001-AC4F-418D-AE19-62706E023703}">
                    <ahyp:hlinkClr xmlns:ahyp="http://schemas.microsoft.com/office/drawing/2018/hyperlinkcolor" val="tx"/>
                  </a:ext>
                </a:extLst>
              </a:hlinkClick>
            </a:endParaRPr>
          </a:p>
          <a:p>
            <a:pPr algn="l">
              <a:lnSpc>
                <a:spcPts val="3374"/>
              </a:lnSpc>
            </a:pPr>
            <a:r>
              <a:rPr lang="en-IN" sz="3200" b="1" dirty="0"/>
              <a:t>4. YouTube - Python Snake Game Tutorial</a:t>
            </a:r>
            <a:r>
              <a:rPr lang="en-US" sz="2800" b="1" spc="149" dirty="0">
                <a:solidFill>
                  <a:srgbClr val="000000"/>
                </a:solidFill>
                <a:latin typeface="DM Sans Bold"/>
                <a:ea typeface="DM Sans Bold"/>
                <a:cs typeface="DM Sans Bold"/>
                <a:sym typeface="DM Sans Bold"/>
              </a:rPr>
              <a:t>:</a:t>
            </a:r>
          </a:p>
          <a:p>
            <a:pPr marL="730251" lvl="1" indent="-514350" algn="l">
              <a:lnSpc>
                <a:spcPts val="2700"/>
              </a:lnSpc>
              <a:buFont typeface="Arial" panose="020B0604020202020204" pitchFamily="34" charset="0"/>
              <a:buChar char="•"/>
            </a:pPr>
            <a:r>
              <a:rPr lang="en-US" sz="2800" dirty="0"/>
              <a:t>A video series explaining step-by-step how to build a Snake Game:</a:t>
            </a:r>
          </a:p>
          <a:p>
            <a:pPr marL="673101" lvl="1" indent="-457200" algn="l">
              <a:lnSpc>
                <a:spcPts val="2700"/>
              </a:lnSpc>
              <a:buFont typeface="Arial" panose="020B0604020202020204" pitchFamily="34" charset="0"/>
              <a:buChar char="•"/>
            </a:pPr>
            <a:r>
              <a:rPr lang="en-US" sz="2000" u="sng" spc="120" dirty="0">
                <a:solidFill>
                  <a:srgbClr val="000000"/>
                </a:solidFill>
                <a:latin typeface="DM Sans"/>
                <a:ea typeface="DM Sans"/>
                <a:cs typeface="DM Sans"/>
                <a:sym typeface="DM Sans"/>
                <a:hlinkClick r:id="rId6" tooltip="https://www.youtube.com/c/ClearCode"/>
              </a:rPr>
              <a:t>https://www.youtube.com/watch?v=R9ON_vYO9AE</a:t>
            </a:r>
          </a:p>
          <a:p>
            <a:pPr marL="457200" indent="-457200" algn="l">
              <a:lnSpc>
                <a:spcPts val="2700"/>
              </a:lnSpc>
              <a:buFont typeface="+mj-lt"/>
              <a:buAutoNum type="arabicPeriod"/>
            </a:pPr>
            <a:endParaRPr lang="en-US" sz="2000" u="sng" spc="120" dirty="0">
              <a:solidFill>
                <a:srgbClr val="000000"/>
              </a:solidFill>
              <a:latin typeface="DM Sans"/>
              <a:ea typeface="DM Sans"/>
              <a:cs typeface="DM Sans"/>
              <a:sym typeface="DM Sans"/>
              <a:hlinkClick r:id="rId6" tooltip="https://www.youtube.com/c/ClearCode"/>
            </a:endParaRPr>
          </a:p>
          <a:p>
            <a:pPr algn="l">
              <a:lnSpc>
                <a:spcPts val="3374"/>
              </a:lnSpc>
            </a:pPr>
            <a:r>
              <a:rPr lang="en-US" sz="2800" b="1" spc="149" dirty="0">
                <a:solidFill>
                  <a:srgbClr val="000000"/>
                </a:solidFill>
                <a:latin typeface="DM Sans Bold"/>
                <a:ea typeface="DM Sans Bold"/>
                <a:cs typeface="DM Sans Bold"/>
                <a:sym typeface="DM Sans Bold"/>
              </a:rPr>
              <a:t>5. Project GitHub Repository:</a:t>
            </a:r>
          </a:p>
          <a:p>
            <a:pPr marL="673101" lvl="1" indent="-457200" algn="l">
              <a:lnSpc>
                <a:spcPts val="2700"/>
              </a:lnSpc>
              <a:buFont typeface="Arial" panose="020B0604020202020204" pitchFamily="34" charset="0"/>
              <a:buChar char="•"/>
            </a:pPr>
            <a:r>
              <a:rPr lang="en-US" sz="2000" dirty="0">
                <a:hlinkClick r:id="rId7"/>
              </a:rPr>
              <a:t>k23hc64/Python-End-Term-Project: Snake Game using python</a:t>
            </a:r>
            <a:endParaRPr lang="en-US" sz="2000" u="sng" spc="120" dirty="0">
              <a:solidFill>
                <a:srgbClr val="000000"/>
              </a:solidFill>
              <a:latin typeface="DM Sans"/>
              <a:ea typeface="DM Sans"/>
              <a:cs typeface="DM Sans"/>
              <a:sym typeface="DM Sans"/>
            </a:endParaRPr>
          </a:p>
        </p:txBody>
      </p:sp>
      <p:sp>
        <p:nvSpPr>
          <p:cNvPr id="4" name="TextBox 4"/>
          <p:cNvSpPr txBox="1"/>
          <p:nvPr/>
        </p:nvSpPr>
        <p:spPr>
          <a:xfrm>
            <a:off x="6477000" y="419100"/>
            <a:ext cx="5580092" cy="1096009"/>
          </a:xfrm>
          <a:prstGeom prst="rect">
            <a:avLst/>
          </a:prstGeom>
        </p:spPr>
        <p:txBody>
          <a:bodyPr lIns="0" tIns="0" rIns="0" bIns="0" rtlCol="0" anchor="t">
            <a:spAutoFit/>
          </a:bodyPr>
          <a:lstStyle/>
          <a:p>
            <a:pPr algn="l">
              <a:lnSpc>
                <a:spcPts val="8244"/>
              </a:lnSpc>
            </a:pPr>
            <a:r>
              <a:rPr lang="en-US" sz="8499" b="1" dirty="0">
                <a:solidFill>
                  <a:srgbClr val="000000"/>
                </a:solidFill>
                <a:latin typeface="DM Sans Bold"/>
                <a:ea typeface="DM Sans Bold"/>
                <a:cs typeface="DM Sans Bold"/>
                <a:sym typeface="DM Sans Bold"/>
              </a:rPr>
              <a:t>Reference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386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60000"/>
              <a:lumOff val="40000"/>
            </a:schemeClr>
          </a:solidFill>
        </p:spPr>
        <p:txBody>
          <a:bodyPr/>
          <a:lstStyle/>
          <a:p>
            <a:endParaRPr lang="en-IN" dirty="0"/>
          </a:p>
        </p:txBody>
      </p:sp>
      <p:sp>
        <p:nvSpPr>
          <p:cNvPr id="5" name="Freeform 5"/>
          <p:cNvSpPr/>
          <p:nvPr/>
        </p:nvSpPr>
        <p:spPr>
          <a:xfrm>
            <a:off x="14832426" y="2700044"/>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7" name="TextBox 17"/>
          <p:cNvSpPr txBox="1"/>
          <p:nvPr/>
        </p:nvSpPr>
        <p:spPr>
          <a:xfrm>
            <a:off x="3016522" y="3601610"/>
            <a:ext cx="12148032" cy="1843544"/>
          </a:xfrm>
          <a:prstGeom prst="rect">
            <a:avLst/>
          </a:prstGeom>
        </p:spPr>
        <p:txBody>
          <a:bodyPr lIns="0" tIns="0" rIns="0" bIns="0" rtlCol="0" anchor="t">
            <a:spAutoFit/>
          </a:bodyPr>
          <a:lstStyle/>
          <a:p>
            <a:pPr algn="ctr">
              <a:lnSpc>
                <a:spcPts val="13604"/>
              </a:lnSpc>
            </a:pPr>
            <a:r>
              <a:rPr lang="en-US" sz="14472" b="1" dirty="0">
                <a:solidFill>
                  <a:srgbClr val="000000"/>
                </a:solidFill>
                <a:latin typeface="Poppins" panose="00000500000000000000" pitchFamily="2" charset="0"/>
                <a:ea typeface="DM Sans Bold"/>
                <a:cs typeface="Poppins" panose="00000500000000000000" pitchFamily="2" charset="0"/>
                <a:sym typeface="DM Sans Bold"/>
              </a:rPr>
              <a:t>Thank You!</a:t>
            </a:r>
          </a:p>
        </p:txBody>
      </p:sp>
      <p:sp>
        <p:nvSpPr>
          <p:cNvPr id="18" name="TextBox 18"/>
          <p:cNvSpPr txBox="1"/>
          <p:nvPr/>
        </p:nvSpPr>
        <p:spPr>
          <a:xfrm>
            <a:off x="2991669" y="6543599"/>
            <a:ext cx="12304662" cy="583686"/>
          </a:xfrm>
          <a:prstGeom prst="rect">
            <a:avLst/>
          </a:prstGeom>
        </p:spPr>
        <p:txBody>
          <a:bodyPr lIns="0" tIns="0" rIns="0" bIns="0" rtlCol="0" anchor="t">
            <a:spAutoFit/>
          </a:bodyPr>
          <a:lstStyle/>
          <a:p>
            <a:pPr algn="ctr">
              <a:lnSpc>
                <a:spcPts val="4381"/>
              </a:lnSpc>
            </a:pPr>
            <a:r>
              <a:rPr lang="en-US" sz="4381" b="1" spc="-87" dirty="0">
                <a:solidFill>
                  <a:srgbClr val="000000"/>
                </a:solidFill>
                <a:latin typeface="Poppins" panose="00000500000000000000" pitchFamily="2" charset="0"/>
                <a:ea typeface="DM Sans Bold"/>
                <a:cs typeface="Poppins" panose="00000500000000000000" pitchFamily="2" charset="0"/>
                <a:sym typeface="DM Sans Bold"/>
              </a:rPr>
              <a:t>Created and Presented by </a:t>
            </a:r>
            <a:r>
              <a:rPr lang="en-US" sz="4381" b="1" spc="-87" dirty="0" err="1">
                <a:solidFill>
                  <a:srgbClr val="000000"/>
                </a:solidFill>
                <a:latin typeface="Poppins" panose="00000500000000000000" pitchFamily="2" charset="0"/>
                <a:ea typeface="DM Sans Bold"/>
                <a:cs typeface="Poppins" panose="00000500000000000000" pitchFamily="2" charset="0"/>
                <a:sym typeface="DM Sans Bold"/>
              </a:rPr>
              <a:t>Varshith</a:t>
            </a:r>
            <a:r>
              <a:rPr lang="en-US" sz="4381" b="1" spc="-87" dirty="0">
                <a:solidFill>
                  <a:srgbClr val="000000"/>
                </a:solidFill>
                <a:latin typeface="Poppins" panose="00000500000000000000" pitchFamily="2" charset="0"/>
                <a:ea typeface="DM Sans Bold"/>
                <a:cs typeface="Poppins" panose="00000500000000000000" pitchFamily="2" charset="0"/>
                <a:sym typeface="DM Sans Bold"/>
              </a:rPr>
              <a:t> Reddy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79" name="Google Shape;79;p11"/>
          <p:cNvGrpSpPr/>
          <p:nvPr/>
        </p:nvGrpSpPr>
        <p:grpSpPr>
          <a:xfrm>
            <a:off x="0" y="0"/>
            <a:ext cx="18288000" cy="10287060"/>
            <a:chOff x="0" y="-57151"/>
            <a:chExt cx="2052777" cy="2547000"/>
          </a:xfrm>
          <a:solidFill>
            <a:schemeClr val="accent5">
              <a:lumMod val="60000"/>
              <a:lumOff val="40000"/>
            </a:schemeClr>
          </a:solidFill>
        </p:grpSpPr>
        <p:sp>
          <p:nvSpPr>
            <p:cNvPr id="80" name="Google Shape;80;p11"/>
            <p:cNvSpPr/>
            <p:nvPr/>
          </p:nvSpPr>
          <p:spPr>
            <a:xfrm>
              <a:off x="0" y="-57151"/>
              <a:ext cx="2052777" cy="2546975"/>
            </a:xfrm>
            <a:custGeom>
              <a:avLst/>
              <a:gdLst/>
              <a:ahLst/>
              <a:cxnLst/>
              <a:rect l="l" t="t" r="r" b="b"/>
              <a:pathLst>
                <a:path w="2052777" h="2489824" extrusionOk="0">
                  <a:moveTo>
                    <a:pt x="12780" y="0"/>
                  </a:moveTo>
                  <a:lnTo>
                    <a:pt x="2039997" y="0"/>
                  </a:lnTo>
                  <a:cubicBezTo>
                    <a:pt x="2047055" y="0"/>
                    <a:pt x="2052777" y="5722"/>
                    <a:pt x="2052777" y="12780"/>
                  </a:cubicBezTo>
                  <a:lnTo>
                    <a:pt x="2052777" y="2477045"/>
                  </a:lnTo>
                  <a:cubicBezTo>
                    <a:pt x="2052777" y="2484102"/>
                    <a:pt x="2047055" y="2489824"/>
                    <a:pt x="2039997" y="2489824"/>
                  </a:cubicBezTo>
                  <a:lnTo>
                    <a:pt x="12780" y="2489824"/>
                  </a:lnTo>
                  <a:cubicBezTo>
                    <a:pt x="5722" y="2489824"/>
                    <a:pt x="0" y="2484102"/>
                    <a:pt x="0" y="2477045"/>
                  </a:cubicBezTo>
                  <a:lnTo>
                    <a:pt x="0" y="12780"/>
                  </a:lnTo>
                  <a:cubicBezTo>
                    <a:pt x="0" y="5722"/>
                    <a:pt x="5722" y="0"/>
                    <a:pt x="1278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p:nvPr/>
          </p:nvSpPr>
          <p:spPr>
            <a:xfrm>
              <a:off x="0" y="-57151"/>
              <a:ext cx="692812" cy="2547000"/>
            </a:xfrm>
            <a:prstGeom prst="rect">
              <a:avLst/>
            </a:prstGeom>
            <a:grpFill/>
            <a:ln>
              <a:solidFill>
                <a:schemeClr val="tx1"/>
              </a:solidFill>
            </a:ln>
          </p:spPr>
          <p:txBody>
            <a:bodyPr spcFirstLastPara="1" wrap="square" lIns="254000" tIns="254000" rIns="254000" bIns="2540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 name="Google Shape;82;p11"/>
          <p:cNvSpPr txBox="1"/>
          <p:nvPr/>
        </p:nvSpPr>
        <p:spPr>
          <a:xfrm rot="-5400000">
            <a:off x="-1871634" y="3989177"/>
            <a:ext cx="8229600" cy="230864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2" b="1" i="0" u="none" strike="noStrike" cap="none" dirty="0">
                <a:latin typeface="Poppins"/>
                <a:ea typeface="Poppins"/>
                <a:cs typeface="Poppins"/>
                <a:sym typeface="Poppins"/>
              </a:rPr>
              <a:t>AGENDA</a:t>
            </a:r>
            <a:endParaRPr dirty="0"/>
          </a:p>
        </p:txBody>
      </p:sp>
      <p:graphicFrame>
        <p:nvGraphicFramePr>
          <p:cNvPr id="92" name="TextBox 2">
            <a:extLst>
              <a:ext uri="{FF2B5EF4-FFF2-40B4-BE49-F238E27FC236}">
                <a16:creationId xmlns:a16="http://schemas.microsoft.com/office/drawing/2014/main" id="{2804AFEA-B3E8-BBF5-017E-81F5F146B532}"/>
              </a:ext>
            </a:extLst>
          </p:cNvPr>
          <p:cNvGraphicFramePr/>
          <p:nvPr>
            <p:extLst>
              <p:ext uri="{D42A27DB-BD31-4B8C-83A1-F6EECF244321}">
                <p14:modId xmlns:p14="http://schemas.microsoft.com/office/powerpoint/2010/main" val="2641202032"/>
              </p:ext>
            </p:extLst>
          </p:nvPr>
        </p:nvGraphicFramePr>
        <p:xfrm>
          <a:off x="8458200" y="1028699"/>
          <a:ext cx="9376228" cy="863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40000"/>
              <a:lumOff val="60000"/>
            </a:schemeClr>
          </a:solidFill>
          <a:ln>
            <a:solidFill>
              <a:schemeClr val="tx1"/>
            </a:solidFill>
          </a:ln>
          <a:effectLst>
            <a:glow rad="127000">
              <a:schemeClr val="accent1">
                <a:lumMod val="75000"/>
              </a:schemeClr>
            </a:glow>
            <a:outerShdw blurRad="50800" dist="50800" dir="5400000" algn="ctr" rotWithShape="0">
              <a:schemeClr val="accent1"/>
            </a:outerShdw>
          </a:effectLst>
        </p:spPr>
        <p:txBody>
          <a:bodyPr/>
          <a:lstStyle/>
          <a:p>
            <a:endParaRPr lang="en-IN"/>
          </a:p>
        </p:txBody>
      </p:sp>
      <p:sp>
        <p:nvSpPr>
          <p:cNvPr id="4" name="TextBox 4"/>
          <p:cNvSpPr txBox="1"/>
          <p:nvPr/>
        </p:nvSpPr>
        <p:spPr>
          <a:xfrm>
            <a:off x="685800" y="1638300"/>
            <a:ext cx="7848753" cy="1177290"/>
          </a:xfrm>
          <a:prstGeom prst="rect">
            <a:avLst/>
          </a:prstGeom>
        </p:spPr>
        <p:txBody>
          <a:bodyPr lIns="0" tIns="0" rIns="0" bIns="0" rtlCol="0" anchor="t">
            <a:spAutoFit/>
          </a:bodyPr>
          <a:lstStyle/>
          <a:p>
            <a:pPr algn="l">
              <a:lnSpc>
                <a:spcPts val="8730"/>
              </a:lnSpc>
            </a:pPr>
            <a:r>
              <a:rPr lang="en-US" sz="9000" b="1" dirty="0">
                <a:solidFill>
                  <a:srgbClr val="000000"/>
                </a:solidFill>
                <a:latin typeface="Poppins" panose="00000500000000000000" pitchFamily="2" charset="0"/>
                <a:ea typeface="DM Sans Bold"/>
                <a:cs typeface="Poppins" panose="00000500000000000000" pitchFamily="2" charset="0"/>
                <a:sym typeface="DM Sans Bold"/>
              </a:rPr>
              <a:t>Introduction</a:t>
            </a:r>
          </a:p>
        </p:txBody>
      </p:sp>
      <p:sp>
        <p:nvSpPr>
          <p:cNvPr id="5" name="TextBox 5"/>
          <p:cNvSpPr txBox="1"/>
          <p:nvPr/>
        </p:nvSpPr>
        <p:spPr>
          <a:xfrm>
            <a:off x="551627" y="3755222"/>
            <a:ext cx="8592373" cy="3908634"/>
          </a:xfrm>
          <a:prstGeom prst="rect">
            <a:avLst/>
          </a:prstGeom>
        </p:spPr>
        <p:txBody>
          <a:bodyPr wrap="square" lIns="0" tIns="0" rIns="0" bIns="0" rtlCol="0" anchor="t">
            <a:spAutoFit/>
          </a:bodyPr>
          <a:lstStyle/>
          <a:p>
            <a:pPr>
              <a:lnSpc>
                <a:spcPts val="3445"/>
              </a:lnSpc>
              <a:spcBef>
                <a:spcPct val="0"/>
              </a:spcBef>
            </a:pPr>
            <a:r>
              <a:rPr lang="en-US" sz="2800" dirty="0">
                <a:latin typeface="Poppins" panose="00000500000000000000" pitchFamily="2" charset="0"/>
                <a:cs typeface="Poppins" panose="00000500000000000000" pitchFamily="2" charset="0"/>
              </a:rPr>
              <a:t>The Snake Game is a classic arcade game where the player controls a snake to eat fruits and grow longer. The goal is to avoid running into the walls or the snake's own body. This project showcases my implementation of the Snake Game using Python, utilizing </a:t>
            </a:r>
            <a:r>
              <a:rPr lang="en-US" sz="2800" dirty="0" err="1">
                <a:latin typeface="Poppins" panose="00000500000000000000" pitchFamily="2" charset="0"/>
                <a:cs typeface="Poppins" panose="00000500000000000000" pitchFamily="2" charset="0"/>
              </a:rPr>
              <a:t>Tkinter</a:t>
            </a:r>
            <a:r>
              <a:rPr lang="en-US" sz="2800" dirty="0">
                <a:latin typeface="Poppins" panose="00000500000000000000" pitchFamily="2" charset="0"/>
                <a:cs typeface="Poppins" panose="00000500000000000000" pitchFamily="2" charset="0"/>
              </a:rPr>
              <a:t> for the graphical user interface and Turtle for the game graphics.</a:t>
            </a:r>
          </a:p>
          <a:p>
            <a:pPr marL="0" lvl="0" indent="0" algn="l">
              <a:lnSpc>
                <a:spcPts val="3445"/>
              </a:lnSpc>
              <a:spcBef>
                <a:spcPct val="0"/>
              </a:spcBef>
            </a:pPr>
            <a:endParaRPr lang="en-US" sz="2552" u="none" spc="153" dirty="0">
              <a:solidFill>
                <a:srgbClr val="000000"/>
              </a:solidFill>
              <a:latin typeface="DM Sans"/>
              <a:ea typeface="DM Sans"/>
              <a:cs typeface="DM Sans"/>
              <a:sym typeface="DM Sans"/>
            </a:endParaRPr>
          </a:p>
        </p:txBody>
      </p:sp>
      <p:pic>
        <p:nvPicPr>
          <p:cNvPr id="11" name="Google Shape;87;p12">
            <a:extLst>
              <a:ext uri="{FF2B5EF4-FFF2-40B4-BE49-F238E27FC236}">
                <a16:creationId xmlns:a16="http://schemas.microsoft.com/office/drawing/2014/main" id="{A9161C62-2961-B5C5-D947-C8008655BBCD}"/>
              </a:ext>
            </a:extLst>
          </p:cNvPr>
          <p:cNvPicPr preferRelativeResize="0"/>
          <p:nvPr/>
        </p:nvPicPr>
        <p:blipFill>
          <a:blip r:embed="rId2">
            <a:extLst>
              <a:ext uri="{837473B0-CC2E-450A-ABE3-18F120FF3D39}">
                <a1611:picAttrSrcUrl xmlns:a1611="http://schemas.microsoft.com/office/drawing/2016/11/main" r:id="rId3"/>
              </a:ext>
            </a:extLst>
          </a:blip>
          <a:srcRect/>
          <a:stretch/>
        </p:blipFill>
        <p:spPr>
          <a:xfrm>
            <a:off x="9143987" y="925315"/>
            <a:ext cx="8428401" cy="8428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40000"/>
              <a:lumOff val="60000"/>
            </a:schemeClr>
          </a:solidFill>
          <a:ln>
            <a:solidFill>
              <a:schemeClr val="tx1"/>
            </a:solidFill>
          </a:ln>
        </p:spPr>
        <p:txBody>
          <a:bodyPr/>
          <a:lstStyle/>
          <a:p>
            <a:endParaRPr lang="en-IN" dirty="0"/>
          </a:p>
        </p:txBody>
      </p:sp>
      <p:sp>
        <p:nvSpPr>
          <p:cNvPr id="5" name="TextBox 5"/>
          <p:cNvSpPr txBox="1"/>
          <p:nvPr/>
        </p:nvSpPr>
        <p:spPr>
          <a:xfrm>
            <a:off x="5943600" y="482839"/>
            <a:ext cx="8092094" cy="1177290"/>
          </a:xfrm>
          <a:prstGeom prst="rect">
            <a:avLst/>
          </a:prstGeom>
        </p:spPr>
        <p:txBody>
          <a:bodyPr lIns="0" tIns="0" rIns="0" bIns="0" rtlCol="0" anchor="t">
            <a:spAutoFit/>
          </a:bodyPr>
          <a:lstStyle/>
          <a:p>
            <a:pPr algn="l">
              <a:lnSpc>
                <a:spcPts val="8730"/>
              </a:lnSpc>
            </a:pPr>
            <a:r>
              <a:rPr lang="en-US" sz="9000" b="1" dirty="0">
                <a:solidFill>
                  <a:srgbClr val="000000"/>
                </a:solidFill>
                <a:latin typeface="DM Sans Bold"/>
                <a:ea typeface="DM Sans Bold"/>
                <a:cs typeface="DM Sans Bold"/>
                <a:sym typeface="DM Sans Bold"/>
              </a:rPr>
              <a:t>Objectives</a:t>
            </a:r>
          </a:p>
        </p:txBody>
      </p:sp>
      <p:sp>
        <p:nvSpPr>
          <p:cNvPr id="6" name="TextBox 6"/>
          <p:cNvSpPr txBox="1"/>
          <p:nvPr/>
        </p:nvSpPr>
        <p:spPr>
          <a:xfrm>
            <a:off x="457200" y="2171700"/>
            <a:ext cx="17221199" cy="8247899"/>
          </a:xfrm>
          <a:prstGeom prst="rect">
            <a:avLst/>
          </a:prstGeom>
        </p:spPr>
        <p:txBody>
          <a:bodyPr wrap="square" lIns="0" tIns="0" rIns="0" bIns="0" rtlCol="0" anchor="t">
            <a:spAutoFit/>
          </a:bodyPr>
          <a:lstStyle/>
          <a:p>
            <a:pPr marL="0" lvl="0" indent="0" algn="l">
              <a:lnSpc>
                <a:spcPts val="4295"/>
              </a:lnSpc>
              <a:spcBef>
                <a:spcPct val="0"/>
              </a:spcBef>
            </a:pPr>
            <a:r>
              <a:rPr lang="en-US" sz="3200" b="1" dirty="0">
                <a:latin typeface="Poppins" panose="00000500000000000000" pitchFamily="2" charset="0"/>
                <a:cs typeface="Poppins" panose="00000500000000000000" pitchFamily="2" charset="0"/>
              </a:rPr>
              <a:t>Enjoy an Interactive Gaming Experience:</a:t>
            </a:r>
            <a:r>
              <a:rPr lang="en-US" sz="3200" dirty="0">
                <a:latin typeface="Poppins" panose="00000500000000000000" pitchFamily="2" charset="0"/>
                <a:cs typeface="Poppins" panose="00000500000000000000" pitchFamily="2" charset="0"/>
              </a:rPr>
              <a:t> Play a classic Snake Game with smooth controls and visually appealing graphics.</a:t>
            </a:r>
          </a:p>
          <a:p>
            <a:pPr marL="0" lvl="0" indent="0" algn="l">
              <a:lnSpc>
                <a:spcPts val="4295"/>
              </a:lnSpc>
              <a:spcBef>
                <a:spcPct val="0"/>
              </a:spcBef>
            </a:pPr>
            <a:endParaRPr lang="en-US" sz="3200" dirty="0">
              <a:latin typeface="Poppins" panose="00000500000000000000" pitchFamily="2" charset="0"/>
              <a:cs typeface="Poppins" panose="00000500000000000000" pitchFamily="2" charset="0"/>
            </a:endParaRPr>
          </a:p>
          <a:p>
            <a:pPr marL="0" lvl="0" indent="0" algn="l">
              <a:lnSpc>
                <a:spcPts val="4295"/>
              </a:lnSpc>
              <a:spcBef>
                <a:spcPct val="0"/>
              </a:spcBef>
            </a:pPr>
            <a:r>
              <a:rPr lang="en-US" sz="3200" b="1" dirty="0">
                <a:latin typeface="Poppins" panose="00000500000000000000" pitchFamily="2" charset="0"/>
                <a:cs typeface="Poppins" panose="00000500000000000000" pitchFamily="2" charset="0"/>
              </a:rPr>
              <a:t>Select Preferred Difficulty Levels:</a:t>
            </a:r>
            <a:r>
              <a:rPr lang="en-US" sz="3200" dirty="0">
                <a:latin typeface="Poppins" panose="00000500000000000000" pitchFamily="2" charset="0"/>
                <a:cs typeface="Poppins" panose="00000500000000000000" pitchFamily="2" charset="0"/>
              </a:rPr>
              <a:t> Choose between Easy, Medium, and Hard modes to customize the gameplay based on individual skill levels</a:t>
            </a:r>
          </a:p>
          <a:p>
            <a:pPr marL="0" lvl="0" indent="0" algn="l">
              <a:lnSpc>
                <a:spcPts val="4295"/>
              </a:lnSpc>
              <a:spcBef>
                <a:spcPct val="0"/>
              </a:spcBef>
            </a:pPr>
            <a:endParaRPr lang="en-US" sz="3200" dirty="0">
              <a:latin typeface="Poppins" panose="00000500000000000000" pitchFamily="2" charset="0"/>
              <a:cs typeface="Poppins" panose="00000500000000000000" pitchFamily="2" charset="0"/>
            </a:endParaRPr>
          </a:p>
          <a:p>
            <a:pPr marL="0" lvl="0" indent="0" algn="l">
              <a:lnSpc>
                <a:spcPts val="4295"/>
              </a:lnSpc>
              <a:spcBef>
                <a:spcPct val="0"/>
              </a:spcBef>
            </a:pPr>
            <a:r>
              <a:rPr lang="en-US" sz="3200" b="1" dirty="0">
                <a:latin typeface="Poppins" panose="00000500000000000000" pitchFamily="2" charset="0"/>
                <a:cs typeface="Poppins" panose="00000500000000000000" pitchFamily="2" charset="0"/>
              </a:rPr>
              <a:t>Challenge and Improve Skills:</a:t>
            </a:r>
            <a:r>
              <a:rPr lang="en-US" sz="3200" dirty="0">
                <a:latin typeface="Poppins" panose="00000500000000000000" pitchFamily="2" charset="0"/>
                <a:cs typeface="Poppins" panose="00000500000000000000" pitchFamily="2" charset="0"/>
              </a:rPr>
              <a:t> Enhance reflexes and decision-making abilities as the game becomes progressively faster with increasing scores.</a:t>
            </a:r>
          </a:p>
          <a:p>
            <a:pPr marL="0" lvl="0" indent="0" algn="l">
              <a:lnSpc>
                <a:spcPts val="4295"/>
              </a:lnSpc>
              <a:spcBef>
                <a:spcPct val="0"/>
              </a:spcBef>
            </a:pPr>
            <a:endParaRPr lang="en-US" sz="3200" dirty="0">
              <a:latin typeface="Poppins" panose="00000500000000000000" pitchFamily="2" charset="0"/>
              <a:cs typeface="Poppins" panose="00000500000000000000" pitchFamily="2" charset="0"/>
            </a:endParaRPr>
          </a:p>
          <a:p>
            <a:pPr marL="0" lvl="0" indent="0" algn="l">
              <a:lnSpc>
                <a:spcPts val="4295"/>
              </a:lnSpc>
              <a:spcBef>
                <a:spcPct val="0"/>
              </a:spcBef>
            </a:pPr>
            <a:r>
              <a:rPr lang="en-US" sz="3200" b="1" dirty="0">
                <a:latin typeface="Poppins" panose="00000500000000000000" pitchFamily="2" charset="0"/>
                <a:cs typeface="Poppins" panose="00000500000000000000" pitchFamily="2" charset="0"/>
              </a:rPr>
              <a:t>Pause and Resume Flexibly:</a:t>
            </a:r>
            <a:r>
              <a:rPr lang="en-US" sz="3200" dirty="0">
                <a:latin typeface="Poppins" panose="00000500000000000000" pitchFamily="2" charset="0"/>
                <a:cs typeface="Poppins" panose="00000500000000000000" pitchFamily="2" charset="0"/>
              </a:rPr>
              <a:t> Utilize the pause feature to take breaks during gameplay and resume without losing progress.</a:t>
            </a:r>
          </a:p>
          <a:p>
            <a:pPr marL="0" lvl="0" indent="0" algn="l">
              <a:lnSpc>
                <a:spcPts val="4295"/>
              </a:lnSpc>
              <a:spcBef>
                <a:spcPct val="0"/>
              </a:spcBef>
            </a:pPr>
            <a:endParaRPr lang="en-US" sz="3200" dirty="0">
              <a:latin typeface="Poppins" panose="00000500000000000000" pitchFamily="2" charset="0"/>
              <a:cs typeface="Poppins" panose="00000500000000000000" pitchFamily="2" charset="0"/>
            </a:endParaRPr>
          </a:p>
          <a:p>
            <a:pPr marL="0" lvl="0" indent="0" algn="l">
              <a:lnSpc>
                <a:spcPts val="4295"/>
              </a:lnSpc>
              <a:spcBef>
                <a:spcPct val="0"/>
              </a:spcBef>
            </a:pPr>
            <a:r>
              <a:rPr lang="en-US" sz="3200" b="1" dirty="0">
                <a:latin typeface="Poppins" panose="00000500000000000000" pitchFamily="2" charset="0"/>
                <a:cs typeface="Poppins" panose="00000500000000000000" pitchFamily="2" charset="0"/>
              </a:rPr>
              <a:t>Achieve High Scores:</a:t>
            </a:r>
            <a:r>
              <a:rPr lang="en-US" sz="3200" dirty="0">
                <a:latin typeface="Poppins" panose="00000500000000000000" pitchFamily="2" charset="0"/>
                <a:cs typeface="Poppins" panose="00000500000000000000" pitchFamily="2" charset="0"/>
              </a:rPr>
              <a:t> Compete to achieve personal best scores and challenge others to beat them, fostering a sense of accomplishment.</a:t>
            </a:r>
            <a:endParaRPr lang="en-US" sz="3200" u="none" spc="190" dirty="0">
              <a:solidFill>
                <a:srgbClr val="000000"/>
              </a:solidFill>
              <a:latin typeface="Poppins" panose="00000500000000000000" pitchFamily="2" charset="0"/>
              <a:ea typeface="DM Sans"/>
              <a:cs typeface="Poppins" panose="00000500000000000000" pitchFamily="2" charset="0"/>
              <a:sym typeface="DM Sans"/>
            </a:endParaRPr>
          </a:p>
          <a:p>
            <a:pPr marL="0" lvl="0" indent="0" algn="l">
              <a:lnSpc>
                <a:spcPts val="4295"/>
              </a:lnSpc>
              <a:spcBef>
                <a:spcPct val="0"/>
              </a:spcBef>
            </a:pPr>
            <a:endParaRPr lang="en-US" sz="3181" u="none" spc="190" dirty="0">
              <a:solidFill>
                <a:srgbClr val="000000"/>
              </a:solidFill>
              <a:latin typeface="Poppins" panose="00000500000000000000" pitchFamily="2" charset="0"/>
              <a:ea typeface="DM Sans"/>
              <a:cs typeface="Poppins" panose="00000500000000000000" pitchFamily="2" charset="0"/>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88633"/>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40000"/>
              <a:lumOff val="60000"/>
            </a:schemeClr>
          </a:solidFill>
        </p:spPr>
        <p:txBody>
          <a:bodyPr/>
          <a:lstStyle/>
          <a:p>
            <a:endParaRPr lang="en-IN"/>
          </a:p>
        </p:txBody>
      </p:sp>
      <p:sp>
        <p:nvSpPr>
          <p:cNvPr id="5" name="TextBox 5"/>
          <p:cNvSpPr txBox="1"/>
          <p:nvPr/>
        </p:nvSpPr>
        <p:spPr>
          <a:xfrm>
            <a:off x="10506151" y="11867"/>
            <a:ext cx="7848753" cy="1177290"/>
          </a:xfrm>
          <a:prstGeom prst="rect">
            <a:avLst/>
          </a:prstGeom>
        </p:spPr>
        <p:txBody>
          <a:bodyPr lIns="0" tIns="0" rIns="0" bIns="0" rtlCol="0" anchor="t">
            <a:spAutoFit/>
          </a:bodyPr>
          <a:lstStyle/>
          <a:p>
            <a:pPr algn="l">
              <a:lnSpc>
                <a:spcPts val="8730"/>
              </a:lnSpc>
            </a:pPr>
            <a:r>
              <a:rPr lang="en-US" sz="9000" b="1" dirty="0">
                <a:solidFill>
                  <a:srgbClr val="000000"/>
                </a:solidFill>
                <a:latin typeface="DM Sans Bold"/>
                <a:ea typeface="DM Sans Bold"/>
                <a:cs typeface="DM Sans Bold"/>
                <a:sym typeface="DM Sans Bold"/>
              </a:rPr>
              <a:t>Scope</a:t>
            </a:r>
          </a:p>
        </p:txBody>
      </p:sp>
      <p:sp>
        <p:nvSpPr>
          <p:cNvPr id="6" name="TextBox 6"/>
          <p:cNvSpPr txBox="1"/>
          <p:nvPr/>
        </p:nvSpPr>
        <p:spPr>
          <a:xfrm>
            <a:off x="7816885" y="1638300"/>
            <a:ext cx="10242515" cy="10045250"/>
          </a:xfrm>
          <a:prstGeom prst="rect">
            <a:avLst/>
          </a:prstGeom>
        </p:spPr>
        <p:txBody>
          <a:bodyPr wrap="square" lIns="0" tIns="0" rIns="0" bIns="0" rtlCol="0" anchor="t">
            <a:spAutoFit/>
          </a:bodyPr>
          <a:lstStyle/>
          <a:p>
            <a:pPr marL="0" lvl="0" indent="0" algn="l">
              <a:lnSpc>
                <a:spcPts val="4662"/>
              </a:lnSpc>
              <a:spcBef>
                <a:spcPct val="0"/>
              </a:spcBef>
            </a:pPr>
            <a:r>
              <a:rPr lang="en-US" sz="3453" spc="207" dirty="0">
                <a:solidFill>
                  <a:srgbClr val="000000"/>
                </a:solidFill>
                <a:latin typeface="DM Sans"/>
                <a:ea typeface="DM Sans"/>
                <a:cs typeface="DM Sans"/>
                <a:sym typeface="DM Sans"/>
              </a:rPr>
              <a:t>Th</a:t>
            </a:r>
            <a:r>
              <a:rPr lang="en-US" sz="3453" u="none" spc="207" dirty="0">
                <a:solidFill>
                  <a:srgbClr val="000000"/>
                </a:solidFill>
                <a:latin typeface="DM Sans"/>
                <a:ea typeface="DM Sans"/>
                <a:cs typeface="DM Sans"/>
                <a:sym typeface="DM Sans"/>
              </a:rPr>
              <a:t>e application includes:</a:t>
            </a:r>
          </a:p>
          <a:p>
            <a:pPr marL="571500" indent="-571500">
              <a:buFont typeface="Wingdings" panose="05000000000000000000" pitchFamily="2" charset="2"/>
              <a:buChar char="§"/>
            </a:pPr>
            <a:r>
              <a:rPr lang="en-US" sz="3600" b="1" dirty="0"/>
              <a:t>User Interface: </a:t>
            </a:r>
            <a:r>
              <a:rPr lang="en-US" sz="3600" dirty="0"/>
              <a:t>Interactive interface with buttons for starting, pausing, and exiting the game.</a:t>
            </a:r>
          </a:p>
          <a:p>
            <a:endParaRPr lang="en-US" sz="3600" dirty="0"/>
          </a:p>
          <a:p>
            <a:pPr marL="571500" indent="-571500">
              <a:buFont typeface="Wingdings" panose="05000000000000000000" pitchFamily="2" charset="2"/>
              <a:buChar char="§"/>
            </a:pPr>
            <a:r>
              <a:rPr lang="en-US" sz="3600" b="1" dirty="0"/>
              <a:t>Snake Gameplay: </a:t>
            </a:r>
            <a:r>
              <a:rPr lang="en-US" sz="3600" dirty="0"/>
              <a:t>Movement controls for the snake and game over conditions.</a:t>
            </a:r>
          </a:p>
          <a:p>
            <a:endParaRPr lang="en-US" sz="3600" dirty="0"/>
          </a:p>
          <a:p>
            <a:pPr marL="571500" indent="-571500">
              <a:buFont typeface="Wingdings" panose="05000000000000000000" pitchFamily="2" charset="2"/>
              <a:buChar char="§"/>
            </a:pPr>
            <a:r>
              <a:rPr lang="en-US" sz="3600" b="1" dirty="0"/>
              <a:t>Difficulty Levels: </a:t>
            </a:r>
            <a:r>
              <a:rPr lang="en-US" sz="3600" dirty="0"/>
              <a:t>Options for Easy, Medium, and Hard difficulty, adjusting game speed</a:t>
            </a:r>
          </a:p>
          <a:p>
            <a:endParaRPr lang="en-US" sz="3600" dirty="0"/>
          </a:p>
          <a:p>
            <a:pPr marL="571500" indent="-571500">
              <a:buFont typeface="Wingdings" panose="05000000000000000000" pitchFamily="2" charset="2"/>
              <a:buChar char="§"/>
            </a:pPr>
            <a:r>
              <a:rPr lang="en-US" sz="3600" b="1" dirty="0"/>
              <a:t>Pause/Resume: </a:t>
            </a:r>
            <a:r>
              <a:rPr lang="en-US" sz="3600" dirty="0"/>
              <a:t>Allows pausing and resuming the game.</a:t>
            </a:r>
          </a:p>
          <a:p>
            <a:endParaRPr lang="en-US" sz="3600" dirty="0"/>
          </a:p>
          <a:p>
            <a:pPr marL="571500" indent="-571500">
              <a:buFont typeface="Wingdings" panose="05000000000000000000" pitchFamily="2" charset="2"/>
              <a:buChar char="§"/>
            </a:pPr>
            <a:r>
              <a:rPr lang="en-US" sz="3600" b="1" dirty="0"/>
              <a:t>Scoring System: </a:t>
            </a:r>
            <a:r>
              <a:rPr lang="en-US" sz="3600" dirty="0"/>
              <a:t>Displays and updates the score during gameplay.</a:t>
            </a:r>
          </a:p>
          <a:p>
            <a:pPr marL="571500" indent="-571500">
              <a:buFont typeface="Wingdings" panose="05000000000000000000" pitchFamily="2" charset="2"/>
              <a:buChar char="§"/>
            </a:pPr>
            <a:endParaRPr lang="en-US" sz="3600" dirty="0"/>
          </a:p>
          <a:p>
            <a:pPr marL="571500" indent="-571500">
              <a:buFont typeface="Wingdings" panose="05000000000000000000" pitchFamily="2" charset="2"/>
              <a:buChar char="§"/>
            </a:pPr>
            <a:endParaRPr lang="en-US" sz="3600" dirty="0"/>
          </a:p>
          <a:p>
            <a:pPr marL="0" lvl="0" indent="0" algn="l">
              <a:lnSpc>
                <a:spcPts val="4662"/>
              </a:lnSpc>
              <a:spcBef>
                <a:spcPct val="0"/>
              </a:spcBef>
            </a:pPr>
            <a:endParaRPr lang="en-US" sz="3453" u="none" spc="207" dirty="0">
              <a:solidFill>
                <a:srgbClr val="000000"/>
              </a:solidFill>
              <a:latin typeface="DM Sans"/>
              <a:ea typeface="DM Sans"/>
              <a:cs typeface="DM Sans"/>
              <a:sym typeface="DM Sans"/>
            </a:endParaRPr>
          </a:p>
        </p:txBody>
      </p:sp>
      <p:pic>
        <p:nvPicPr>
          <p:cNvPr id="7" name="Picture 6">
            <a:extLst>
              <a:ext uri="{FF2B5EF4-FFF2-40B4-BE49-F238E27FC236}">
                <a16:creationId xmlns:a16="http://schemas.microsoft.com/office/drawing/2014/main" id="{C88590C6-052B-B510-8365-6163700900B7}"/>
              </a:ext>
            </a:extLst>
          </p:cNvPr>
          <p:cNvPicPr>
            <a:picLocks noChangeAspect="1"/>
          </p:cNvPicPr>
          <p:nvPr/>
        </p:nvPicPr>
        <p:blipFill>
          <a:blip r:embed="rId2"/>
          <a:stretch>
            <a:fillRect/>
          </a:stretch>
        </p:blipFill>
        <p:spPr>
          <a:xfrm>
            <a:off x="687440" y="1771349"/>
            <a:ext cx="6442004" cy="67443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60000"/>
              <a:lumOff val="40000"/>
            </a:schemeClr>
          </a:solidFill>
          <a:effectLst>
            <a:outerShdw blurRad="50800" dist="50800" dir="5400000" algn="ctr" rotWithShape="0">
              <a:schemeClr val="tx2"/>
            </a:outerShdw>
          </a:effectLst>
        </p:spPr>
        <p:txBody>
          <a:bodyPr/>
          <a:lstStyle/>
          <a:p>
            <a:endParaRPr lang="en-IN"/>
          </a:p>
        </p:txBody>
      </p:sp>
      <p:sp>
        <p:nvSpPr>
          <p:cNvPr id="5" name="TextBox 5"/>
          <p:cNvSpPr txBox="1"/>
          <p:nvPr/>
        </p:nvSpPr>
        <p:spPr>
          <a:xfrm>
            <a:off x="1371600" y="304702"/>
            <a:ext cx="9603219" cy="2282190"/>
          </a:xfrm>
          <a:prstGeom prst="rect">
            <a:avLst/>
          </a:prstGeom>
        </p:spPr>
        <p:txBody>
          <a:bodyPr lIns="0" tIns="0" rIns="0" bIns="0" rtlCol="0" anchor="t">
            <a:spAutoFit/>
          </a:bodyPr>
          <a:lstStyle/>
          <a:p>
            <a:pPr algn="l">
              <a:lnSpc>
                <a:spcPts val="8730"/>
              </a:lnSpc>
            </a:pPr>
            <a:r>
              <a:rPr lang="en-US" sz="9000" b="1" dirty="0">
                <a:solidFill>
                  <a:srgbClr val="000000"/>
                </a:solidFill>
                <a:latin typeface="DM Sans Bold"/>
                <a:ea typeface="DM Sans Bold"/>
                <a:cs typeface="DM Sans Bold"/>
                <a:sym typeface="DM Sans Bold"/>
              </a:rPr>
              <a:t>Application Tools</a:t>
            </a:r>
          </a:p>
        </p:txBody>
      </p:sp>
      <p:sp>
        <p:nvSpPr>
          <p:cNvPr id="6" name="TextBox 6"/>
          <p:cNvSpPr txBox="1"/>
          <p:nvPr/>
        </p:nvSpPr>
        <p:spPr>
          <a:xfrm>
            <a:off x="608345" y="2891594"/>
            <a:ext cx="9603218" cy="6448432"/>
          </a:xfrm>
          <a:prstGeom prst="rect">
            <a:avLst/>
          </a:prstGeom>
        </p:spPr>
        <p:txBody>
          <a:bodyPr wrap="square" lIns="0" tIns="0" rIns="0" bIns="0" rtlCol="0" anchor="t">
            <a:spAutoFit/>
          </a:bodyPr>
          <a:lstStyle/>
          <a:p>
            <a:pPr marL="583011" lvl="1" indent="-291506" algn="l">
              <a:lnSpc>
                <a:spcPts val="3645"/>
              </a:lnSpc>
              <a:spcBef>
                <a:spcPct val="0"/>
              </a:spcBef>
              <a:buAutoNum type="arabicPeriod"/>
            </a:pPr>
            <a:r>
              <a:rPr lang="en-US" sz="2700" b="1" u="none" spc="162" dirty="0">
                <a:solidFill>
                  <a:srgbClr val="000000"/>
                </a:solidFill>
                <a:latin typeface="Poppins" panose="00000500000000000000" pitchFamily="2" charset="0"/>
                <a:ea typeface="DM Sans"/>
                <a:cs typeface="Poppins" panose="00000500000000000000" pitchFamily="2" charset="0"/>
                <a:sym typeface="DM Sans"/>
              </a:rPr>
              <a:t>Python:</a:t>
            </a:r>
            <a:r>
              <a:rPr lang="en-US" sz="2800" b="1" dirty="0">
                <a:latin typeface="Poppins" panose="00000500000000000000" pitchFamily="2" charset="0"/>
                <a:cs typeface="Poppins" panose="00000500000000000000" pitchFamily="2" charset="0"/>
              </a:rPr>
              <a:t> </a:t>
            </a:r>
            <a:r>
              <a:rPr lang="en-US" sz="2800" dirty="0">
                <a:latin typeface="Poppins" panose="00000500000000000000" pitchFamily="2" charset="0"/>
                <a:cs typeface="Poppins" panose="00000500000000000000" pitchFamily="2" charset="0"/>
              </a:rPr>
              <a:t>The primary programming language used to develop the game, offering simplicity and flexibility. </a:t>
            </a:r>
          </a:p>
          <a:p>
            <a:pPr marL="583011" lvl="1" indent="-291506" algn="l">
              <a:lnSpc>
                <a:spcPts val="3645"/>
              </a:lnSpc>
              <a:spcBef>
                <a:spcPct val="0"/>
              </a:spcBef>
              <a:buAutoNum type="arabicPeriod"/>
            </a:pPr>
            <a:r>
              <a:rPr lang="en-US" sz="2700" b="1" spc="162" dirty="0">
                <a:solidFill>
                  <a:srgbClr val="000000"/>
                </a:solidFill>
                <a:latin typeface="Poppins" panose="00000500000000000000" pitchFamily="2" charset="0"/>
                <a:ea typeface="DM Sans"/>
                <a:cs typeface="Poppins" panose="00000500000000000000" pitchFamily="2" charset="0"/>
                <a:sym typeface="DM Sans"/>
              </a:rPr>
              <a:t>Turtle Graphics:</a:t>
            </a:r>
            <a:r>
              <a:rPr lang="en-US" sz="2700" b="1" u="none" spc="162" dirty="0">
                <a:solidFill>
                  <a:srgbClr val="000000"/>
                </a:solidFill>
                <a:latin typeface="Poppins" panose="00000500000000000000" pitchFamily="2" charset="0"/>
                <a:ea typeface="DM Sans"/>
                <a:cs typeface="Poppins" panose="00000500000000000000" pitchFamily="2" charset="0"/>
                <a:sym typeface="DM Sans"/>
              </a:rPr>
              <a:t> </a:t>
            </a:r>
            <a:r>
              <a:rPr lang="en-US" sz="2800" dirty="0">
                <a:latin typeface="Poppins" panose="00000500000000000000" pitchFamily="2" charset="0"/>
                <a:cs typeface="Poppins" panose="00000500000000000000" pitchFamily="2" charset="0"/>
              </a:rPr>
              <a:t>Utilized for creating the game’s graphical     elements, including the snake, food, and game borders.</a:t>
            </a:r>
          </a:p>
          <a:p>
            <a:pPr marL="583011" lvl="1" indent="-291506">
              <a:lnSpc>
                <a:spcPts val="3645"/>
              </a:lnSpc>
              <a:spcBef>
                <a:spcPct val="0"/>
              </a:spcBef>
              <a:buFontTx/>
              <a:buAutoNum type="arabicPeriod"/>
            </a:pPr>
            <a:r>
              <a:rPr lang="en-US" sz="2700" b="1" spc="162" dirty="0" err="1">
                <a:solidFill>
                  <a:srgbClr val="000000"/>
                </a:solidFill>
                <a:latin typeface="Poppins" panose="00000500000000000000" pitchFamily="2" charset="0"/>
                <a:ea typeface="DM Sans"/>
                <a:cs typeface="Poppins" panose="00000500000000000000" pitchFamily="2" charset="0"/>
                <a:sym typeface="DM Sans"/>
              </a:rPr>
              <a:t>Tkinter</a:t>
            </a:r>
            <a:r>
              <a:rPr lang="en-US" sz="2700" b="1" spc="162" dirty="0">
                <a:solidFill>
                  <a:srgbClr val="000000"/>
                </a:solidFill>
                <a:latin typeface="Poppins" panose="00000500000000000000" pitchFamily="2" charset="0"/>
                <a:ea typeface="DM Sans"/>
                <a:cs typeface="Poppins" panose="00000500000000000000" pitchFamily="2" charset="0"/>
                <a:sym typeface="DM Sans"/>
              </a:rPr>
              <a:t>:</a:t>
            </a:r>
            <a:r>
              <a:rPr lang="en-US" sz="2800" b="1" dirty="0">
                <a:latin typeface="Poppins" panose="00000500000000000000" pitchFamily="2" charset="0"/>
                <a:cs typeface="Poppins" panose="00000500000000000000" pitchFamily="2" charset="0"/>
              </a:rPr>
              <a:t> </a:t>
            </a:r>
            <a:r>
              <a:rPr lang="en-US" sz="2800" dirty="0">
                <a:latin typeface="Poppins" panose="00000500000000000000" pitchFamily="2" charset="0"/>
                <a:cs typeface="Poppins" panose="00000500000000000000" pitchFamily="2" charset="0"/>
              </a:rPr>
              <a:t>A Python library for building the graphical user interface (GUI), allowing user interaction through buttons and menus.</a:t>
            </a:r>
            <a:endParaRPr lang="en-US" sz="2700" spc="162" dirty="0">
              <a:solidFill>
                <a:srgbClr val="000000"/>
              </a:solidFill>
              <a:latin typeface="Poppins" panose="00000500000000000000" pitchFamily="2" charset="0"/>
              <a:cs typeface="Poppins" panose="00000500000000000000" pitchFamily="2" charset="0"/>
              <a:sym typeface="DM Sans"/>
            </a:endParaRPr>
          </a:p>
          <a:p>
            <a:pPr marL="583011" lvl="1" indent="-291506" algn="l">
              <a:lnSpc>
                <a:spcPts val="3645"/>
              </a:lnSpc>
              <a:spcBef>
                <a:spcPct val="0"/>
              </a:spcBef>
              <a:buAutoNum type="arabicPeriod"/>
            </a:pPr>
            <a:r>
              <a:rPr lang="en-IN" sz="2800" b="1" dirty="0">
                <a:latin typeface="Poppins" panose="00000500000000000000" pitchFamily="2" charset="0"/>
                <a:cs typeface="Poppins" panose="00000500000000000000" pitchFamily="2" charset="0"/>
              </a:rPr>
              <a:t>Random Module</a:t>
            </a:r>
            <a:r>
              <a:rPr lang="en-US" sz="2700" b="1" spc="162" dirty="0">
                <a:solidFill>
                  <a:srgbClr val="000000"/>
                </a:solidFill>
                <a:latin typeface="Poppins" panose="00000500000000000000" pitchFamily="2" charset="0"/>
                <a:cs typeface="Poppins" panose="00000500000000000000" pitchFamily="2" charset="0"/>
                <a:sym typeface="DM Sans"/>
              </a:rPr>
              <a:t>: </a:t>
            </a:r>
            <a:r>
              <a:rPr lang="en-US" sz="2800" dirty="0">
                <a:latin typeface="Poppins" panose="00000500000000000000" pitchFamily="2" charset="0"/>
                <a:cs typeface="Poppins" panose="00000500000000000000" pitchFamily="2" charset="0"/>
              </a:rPr>
              <a:t>Used to generate random positions for the fruit within the game area</a:t>
            </a:r>
          </a:p>
          <a:p>
            <a:pPr marL="583011" lvl="1" indent="-291506" algn="l">
              <a:lnSpc>
                <a:spcPts val="3645"/>
              </a:lnSpc>
              <a:spcBef>
                <a:spcPct val="0"/>
              </a:spcBef>
              <a:buAutoNum type="arabicPeriod"/>
            </a:pPr>
            <a:r>
              <a:rPr lang="en-IN" sz="2800" b="1" dirty="0">
                <a:latin typeface="Poppins" panose="00000500000000000000" pitchFamily="2" charset="0"/>
                <a:cs typeface="Poppins" panose="00000500000000000000" pitchFamily="2" charset="0"/>
              </a:rPr>
              <a:t>Time Module:</a:t>
            </a:r>
            <a:r>
              <a:rPr lang="en-US" sz="2800" b="1" dirty="0">
                <a:latin typeface="Poppins" panose="00000500000000000000" pitchFamily="2" charset="0"/>
                <a:cs typeface="Poppins" panose="00000500000000000000" pitchFamily="2" charset="0"/>
              </a:rPr>
              <a:t>  </a:t>
            </a:r>
            <a:r>
              <a:rPr lang="en-US" sz="2800" dirty="0">
                <a:latin typeface="Poppins" panose="00000500000000000000" pitchFamily="2" charset="0"/>
                <a:cs typeface="Poppins" panose="00000500000000000000" pitchFamily="2" charset="0"/>
              </a:rPr>
              <a:t>Manages game delays and the pause functionality to control the speed and flow of the game.</a:t>
            </a:r>
          </a:p>
        </p:txBody>
      </p:sp>
      <p:pic>
        <p:nvPicPr>
          <p:cNvPr id="10" name="Picture 9" descr="A blue and yellow logo&#10;&#10;Description automatically generated">
            <a:extLst>
              <a:ext uri="{FF2B5EF4-FFF2-40B4-BE49-F238E27FC236}">
                <a16:creationId xmlns:a16="http://schemas.microsoft.com/office/drawing/2014/main" id="{778E429B-F672-B1B2-0F3E-11CEAB7A3DA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01781" y="1562100"/>
            <a:ext cx="7296000" cy="7219278"/>
          </a:xfrm>
          <a:prstGeom prst="rect">
            <a:avLst/>
          </a:prstGeom>
        </p:spPr>
      </p:pic>
      <p:sp>
        <p:nvSpPr>
          <p:cNvPr id="11" name="TextBox 10">
            <a:extLst>
              <a:ext uri="{FF2B5EF4-FFF2-40B4-BE49-F238E27FC236}">
                <a16:creationId xmlns:a16="http://schemas.microsoft.com/office/drawing/2014/main" id="{36752D10-AE62-BAFD-728F-82594A1B2662}"/>
              </a:ext>
            </a:extLst>
          </p:cNvPr>
          <p:cNvSpPr txBox="1"/>
          <p:nvPr/>
        </p:nvSpPr>
        <p:spPr>
          <a:xfrm>
            <a:off x="0" y="10287000"/>
            <a:ext cx="18288000" cy="230832"/>
          </a:xfrm>
          <a:prstGeom prst="rect">
            <a:avLst/>
          </a:prstGeom>
          <a:noFill/>
        </p:spPr>
        <p:txBody>
          <a:bodyPr wrap="square" rtlCol="0">
            <a:spAutoFit/>
          </a:bodyPr>
          <a:lstStyle/>
          <a:p>
            <a:r>
              <a:rPr lang="en-IN" sz="900">
                <a:hlinkClick r:id="rId3" tooltip="https://laptrinhcanban.com/en/python/nhap-mon-lap-trinh-python/gioi-thieu-python/python-la-gi/"/>
              </a:rPr>
              <a:t>This Photo</a:t>
            </a:r>
            <a:r>
              <a:rPr lang="en-IN" sz="900"/>
              <a:t> by Unknown Author is licensed under </a:t>
            </a:r>
            <a:r>
              <a:rPr lang="en-IN" sz="900">
                <a:hlinkClick r:id="rId4" tooltip="https://creativecommons.org/licenses/by-nc-nd/3.0/"/>
              </a:rPr>
              <a:t>CC BY-NC-ND</a:t>
            </a:r>
            <a:endParaRPr lang="en-IN"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30" name="Picture 129" descr="A close-up of a blue and green wave&#10;&#10;Description automatically generated">
            <a:extLst>
              <a:ext uri="{FF2B5EF4-FFF2-40B4-BE49-F238E27FC236}">
                <a16:creationId xmlns:a16="http://schemas.microsoft.com/office/drawing/2014/main" id="{7063E04B-D238-7B9A-5983-4B6FADEB3385}"/>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8800"/>
                    </a14:imgEffect>
                  </a14:imgLayer>
                </a14:imgProps>
              </a:ext>
            </a:extLst>
          </a:blip>
          <a:srcRect t="15414"/>
          <a:stretch/>
        </p:blipFill>
        <p:spPr>
          <a:xfrm>
            <a:off x="20" y="10"/>
            <a:ext cx="18287980" cy="102869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4" name="Google Shape;114;p14"/>
          <p:cNvSpPr txBox="1"/>
          <p:nvPr/>
        </p:nvSpPr>
        <p:spPr>
          <a:xfrm>
            <a:off x="7235927" y="-78422"/>
            <a:ext cx="4125861" cy="1420520"/>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5400" b="1" kern="1200" dirty="0">
                <a:solidFill>
                  <a:schemeClr val="accent1">
                    <a:lumMod val="50000"/>
                  </a:schemeClr>
                </a:solidFill>
                <a:latin typeface="+mj-lt"/>
                <a:ea typeface="+mj-ea"/>
                <a:cs typeface="+mj-cs"/>
                <a:sym typeface="Poppins"/>
              </a:rPr>
              <a:t>Game Design</a:t>
            </a:r>
            <a:endParaRPr lang="en-US" sz="5400" kern="1200" dirty="0">
              <a:solidFill>
                <a:schemeClr val="accent1">
                  <a:lumMod val="50000"/>
                </a:schemeClr>
              </a:solidFill>
              <a:latin typeface="+mj-lt"/>
              <a:ea typeface="+mj-ea"/>
              <a:cs typeface="+mj-cs"/>
            </a:endParaRPr>
          </a:p>
        </p:txBody>
      </p:sp>
      <p:graphicFrame>
        <p:nvGraphicFramePr>
          <p:cNvPr id="129" name="TextBox 2">
            <a:extLst>
              <a:ext uri="{FF2B5EF4-FFF2-40B4-BE49-F238E27FC236}">
                <a16:creationId xmlns:a16="http://schemas.microsoft.com/office/drawing/2014/main" id="{A55D115D-A84F-7F9C-62BC-8E00887F6A81}"/>
              </a:ext>
            </a:extLst>
          </p:cNvPr>
          <p:cNvGraphicFramePr/>
          <p:nvPr>
            <p:extLst>
              <p:ext uri="{D42A27DB-BD31-4B8C-83A1-F6EECF244321}">
                <p14:modId xmlns:p14="http://schemas.microsoft.com/office/powerpoint/2010/main" val="2660107819"/>
              </p:ext>
            </p:extLst>
          </p:nvPr>
        </p:nvGraphicFramePr>
        <p:xfrm>
          <a:off x="530942" y="1342103"/>
          <a:ext cx="17535832" cy="89448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499"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40000"/>
              <a:lumOff val="60000"/>
            </a:schemeClr>
          </a:solidFill>
        </p:spPr>
        <p:txBody>
          <a:bodyPr/>
          <a:lstStyle/>
          <a:p>
            <a:endParaRPr lang="en-IN"/>
          </a:p>
        </p:txBody>
      </p:sp>
      <p:sp>
        <p:nvSpPr>
          <p:cNvPr id="4" name="TextBox 4"/>
          <p:cNvSpPr txBox="1"/>
          <p:nvPr/>
        </p:nvSpPr>
        <p:spPr>
          <a:xfrm>
            <a:off x="533400" y="800100"/>
            <a:ext cx="4953001" cy="2885405"/>
          </a:xfrm>
          <a:prstGeom prst="rect">
            <a:avLst/>
          </a:prstGeom>
        </p:spPr>
        <p:txBody>
          <a:bodyPr wrap="square" lIns="0" tIns="0" rIns="0" bIns="0" rtlCol="0" anchor="t">
            <a:spAutoFit/>
          </a:bodyPr>
          <a:lstStyle/>
          <a:p>
            <a:pPr algn="l">
              <a:lnSpc>
                <a:spcPts val="11032"/>
              </a:lnSpc>
            </a:pPr>
            <a:r>
              <a:rPr lang="en-US" sz="11374" b="1" dirty="0">
                <a:solidFill>
                  <a:srgbClr val="000000"/>
                </a:solidFill>
                <a:latin typeface="DM Sans Bold"/>
                <a:ea typeface="DM Sans Bold"/>
                <a:cs typeface="DM Sans Bold"/>
                <a:sym typeface="DM Sans Bold"/>
              </a:rPr>
              <a:t>FLOWCHART</a:t>
            </a:r>
          </a:p>
        </p:txBody>
      </p:sp>
      <p:pic>
        <p:nvPicPr>
          <p:cNvPr id="6" name="Picture 5">
            <a:extLst>
              <a:ext uri="{FF2B5EF4-FFF2-40B4-BE49-F238E27FC236}">
                <a16:creationId xmlns:a16="http://schemas.microsoft.com/office/drawing/2014/main" id="{53F3AA84-E3DF-55C3-D28F-817FE0B4BBA6}"/>
              </a:ext>
            </a:extLst>
          </p:cNvPr>
          <p:cNvPicPr>
            <a:picLocks noChangeAspect="1"/>
          </p:cNvPicPr>
          <p:nvPr/>
        </p:nvPicPr>
        <p:blipFill>
          <a:blip r:embed="rId2">
            <a:alphaModFix amt="85000"/>
            <a:grayscl/>
          </a:blip>
          <a:stretch>
            <a:fillRect/>
          </a:stretch>
        </p:blipFill>
        <p:spPr>
          <a:xfrm>
            <a:off x="6019803" y="0"/>
            <a:ext cx="11277597" cy="10287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solidFill>
            <a:schemeClr val="accent5">
              <a:lumMod val="60000"/>
              <a:lumOff val="40000"/>
            </a:schemeClr>
          </a:solidFill>
        </p:spPr>
        <p:txBody>
          <a:bodyPr/>
          <a:lstStyle/>
          <a:p>
            <a:endParaRPr lang="en-IN"/>
          </a:p>
        </p:txBody>
      </p:sp>
      <p:sp>
        <p:nvSpPr>
          <p:cNvPr id="4" name="TextBox 4"/>
          <p:cNvSpPr txBox="1"/>
          <p:nvPr/>
        </p:nvSpPr>
        <p:spPr>
          <a:xfrm>
            <a:off x="304800" y="419100"/>
            <a:ext cx="9147162" cy="1352037"/>
          </a:xfrm>
          <a:prstGeom prst="rect">
            <a:avLst/>
          </a:prstGeom>
        </p:spPr>
        <p:txBody>
          <a:bodyPr lIns="0" tIns="0" rIns="0" bIns="0" rtlCol="0" anchor="t">
            <a:spAutoFit/>
          </a:bodyPr>
          <a:lstStyle/>
          <a:p>
            <a:pPr algn="l">
              <a:lnSpc>
                <a:spcPts val="12023"/>
              </a:lnSpc>
            </a:pPr>
            <a:r>
              <a:rPr lang="en-US" sz="5400" b="1" dirty="0">
                <a:solidFill>
                  <a:srgbClr val="000000"/>
                </a:solidFill>
                <a:highlight>
                  <a:srgbClr val="C0C0C0"/>
                </a:highlight>
                <a:latin typeface="DM Sans Bold"/>
                <a:ea typeface="DM Sans Bold"/>
                <a:cs typeface="DM Sans Bold"/>
                <a:sym typeface="DM Sans Bold"/>
              </a:rPr>
              <a:t>Level 0 DFD</a:t>
            </a:r>
          </a:p>
        </p:txBody>
      </p:sp>
      <p:pic>
        <p:nvPicPr>
          <p:cNvPr id="6" name="Picture 5">
            <a:extLst>
              <a:ext uri="{FF2B5EF4-FFF2-40B4-BE49-F238E27FC236}">
                <a16:creationId xmlns:a16="http://schemas.microsoft.com/office/drawing/2014/main" id="{AF29357F-5735-42AD-3E12-2DFDD4638935}"/>
              </a:ext>
            </a:extLst>
          </p:cNvPr>
          <p:cNvPicPr>
            <a:picLocks noChangeAspect="1"/>
          </p:cNvPicPr>
          <p:nvPr/>
        </p:nvPicPr>
        <p:blipFill>
          <a:blip r:embed="rId2"/>
          <a:stretch>
            <a:fillRect/>
          </a:stretch>
        </p:blipFill>
        <p:spPr>
          <a:xfrm>
            <a:off x="4714256" y="190500"/>
            <a:ext cx="12964143" cy="98717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TotalTime>
  <Words>1034</Words>
  <Application>Microsoft Office PowerPoint</Application>
  <PresentationFormat>Custom</PresentationFormat>
  <Paragraphs>149</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DM Sans</vt:lpstr>
      <vt:lpstr>Calibri</vt:lpstr>
      <vt:lpstr>Aptos</vt:lpstr>
      <vt:lpstr>Poppins</vt:lpstr>
      <vt:lpstr>Wingdings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cp:lastModifiedBy>varshithreddy surakanti</cp:lastModifiedBy>
  <cp:revision>2</cp:revision>
  <dcterms:created xsi:type="dcterms:W3CDTF">2006-08-16T00:00:00Z</dcterms:created>
  <dcterms:modified xsi:type="dcterms:W3CDTF">2024-11-29T08:37:22Z</dcterms:modified>
  <dc:identifier>DAGXdaEwdVM</dc:identifier>
</cp:coreProperties>
</file>